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1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5" Type="http://schemas.openxmlformats.org/officeDocument/2006/relationships/image" Target="../media/image4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31" Type="http://schemas.openxmlformats.org/officeDocument/2006/relationships/image" Target="../media/image238.png"/><Relationship Id="rId4" Type="http://schemas.openxmlformats.org/officeDocument/2006/relationships/image" Target="../media/image3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.png"/><Relationship Id="rId21" Type="http://schemas.openxmlformats.org/officeDocument/2006/relationships/image" Target="../media/image252.png"/><Relationship Id="rId7" Type="http://schemas.openxmlformats.org/officeDocument/2006/relationships/image" Target="../media/image214.png"/><Relationship Id="rId12" Type="http://schemas.openxmlformats.org/officeDocument/2006/relationships/image" Target="../media/image244.png"/><Relationship Id="rId17" Type="http://schemas.openxmlformats.org/officeDocument/2006/relationships/image" Target="../media/image211.png"/><Relationship Id="rId2" Type="http://schemas.openxmlformats.org/officeDocument/2006/relationships/image" Target="../media/image1.png"/><Relationship Id="rId16" Type="http://schemas.openxmlformats.org/officeDocument/2006/relationships/image" Target="../media/image248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43.png"/><Relationship Id="rId5" Type="http://schemas.openxmlformats.org/officeDocument/2006/relationships/image" Target="../media/image4.png"/><Relationship Id="rId15" Type="http://schemas.openxmlformats.org/officeDocument/2006/relationships/image" Target="../media/image247.png"/><Relationship Id="rId23" Type="http://schemas.openxmlformats.org/officeDocument/2006/relationships/image" Target="../media/image254.png"/><Relationship Id="rId10" Type="http://schemas.openxmlformats.org/officeDocument/2006/relationships/image" Target="../media/image242.png"/><Relationship Id="rId19" Type="http://schemas.openxmlformats.org/officeDocument/2006/relationships/image" Target="../media/image250.png"/><Relationship Id="rId4" Type="http://schemas.openxmlformats.org/officeDocument/2006/relationships/image" Target="../media/image3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.png"/><Relationship Id="rId7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257.png"/><Relationship Id="rId4" Type="http://schemas.openxmlformats.org/officeDocument/2006/relationships/image" Target="../media/image3.png"/><Relationship Id="rId9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26" Type="http://schemas.openxmlformats.org/officeDocument/2006/relationships/image" Target="../media/image275.png"/><Relationship Id="rId3" Type="http://schemas.openxmlformats.org/officeDocument/2006/relationships/image" Target="../media/image2.png"/><Relationship Id="rId21" Type="http://schemas.openxmlformats.org/officeDocument/2006/relationships/image" Target="../media/image270.png"/><Relationship Id="rId7" Type="http://schemas.openxmlformats.org/officeDocument/2006/relationships/image" Target="../media/image214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2" Type="http://schemas.openxmlformats.org/officeDocument/2006/relationships/image" Target="../media/image1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60.png"/><Relationship Id="rId24" Type="http://schemas.openxmlformats.org/officeDocument/2006/relationships/image" Target="../media/image273.png"/><Relationship Id="rId5" Type="http://schemas.openxmlformats.org/officeDocument/2006/relationships/image" Target="../media/image4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28" Type="http://schemas.openxmlformats.org/officeDocument/2006/relationships/image" Target="../media/image277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31" Type="http://schemas.openxmlformats.org/officeDocument/2006/relationships/image" Target="../media/image280.png"/><Relationship Id="rId4" Type="http://schemas.openxmlformats.org/officeDocument/2006/relationships/image" Target="../media/image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26" Type="http://schemas.openxmlformats.org/officeDocument/2006/relationships/image" Target="../media/image298.png"/><Relationship Id="rId3" Type="http://schemas.openxmlformats.org/officeDocument/2006/relationships/image" Target="../media/image2.png"/><Relationship Id="rId21" Type="http://schemas.openxmlformats.org/officeDocument/2006/relationships/image" Target="../media/image293.png"/><Relationship Id="rId34" Type="http://schemas.openxmlformats.org/officeDocument/2006/relationships/image" Target="../media/image306.png"/><Relationship Id="rId7" Type="http://schemas.openxmlformats.org/officeDocument/2006/relationships/image" Target="../media/image214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5.png"/><Relationship Id="rId2" Type="http://schemas.openxmlformats.org/officeDocument/2006/relationships/image" Target="../media/image1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83.png"/><Relationship Id="rId24" Type="http://schemas.openxmlformats.org/officeDocument/2006/relationships/image" Target="../media/image296.png"/><Relationship Id="rId32" Type="http://schemas.openxmlformats.org/officeDocument/2006/relationships/image" Target="../media/image304.png"/><Relationship Id="rId5" Type="http://schemas.openxmlformats.org/officeDocument/2006/relationships/image" Target="../media/image4.png"/><Relationship Id="rId15" Type="http://schemas.openxmlformats.org/officeDocument/2006/relationships/image" Target="../media/image287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36" Type="http://schemas.openxmlformats.org/officeDocument/2006/relationships/image" Target="../media/image308.png"/><Relationship Id="rId10" Type="http://schemas.openxmlformats.org/officeDocument/2006/relationships/image" Target="../media/image282.png"/><Relationship Id="rId19" Type="http://schemas.openxmlformats.org/officeDocument/2006/relationships/image" Target="../media/image291.png"/><Relationship Id="rId31" Type="http://schemas.openxmlformats.org/officeDocument/2006/relationships/image" Target="../media/image303.png"/><Relationship Id="rId4" Type="http://schemas.openxmlformats.org/officeDocument/2006/relationships/image" Target="../media/image3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8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2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image" Target="../media/image1.png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13.png"/><Relationship Id="rId5" Type="http://schemas.openxmlformats.org/officeDocument/2006/relationships/image" Target="../media/image4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1.png"/><Relationship Id="rId3" Type="http://schemas.openxmlformats.org/officeDocument/2006/relationships/image" Target="../media/image2.png"/><Relationship Id="rId21" Type="http://schemas.openxmlformats.org/officeDocument/2006/relationships/image" Target="../media/image336.png"/><Relationship Id="rId7" Type="http://schemas.openxmlformats.org/officeDocument/2006/relationships/image" Target="../media/image311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2" Type="http://schemas.openxmlformats.org/officeDocument/2006/relationships/image" Target="../media/image1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26.png"/><Relationship Id="rId24" Type="http://schemas.openxmlformats.org/officeDocument/2006/relationships/image" Target="../media/image339.png"/><Relationship Id="rId5" Type="http://schemas.openxmlformats.org/officeDocument/2006/relationships/image" Target="../media/image4.pn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pn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4" Type="http://schemas.openxmlformats.org/officeDocument/2006/relationships/image" Target="../media/image3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7.png"/><Relationship Id="rId18" Type="http://schemas.openxmlformats.org/officeDocument/2006/relationships/image" Target="../media/image352.png"/><Relationship Id="rId3" Type="http://schemas.openxmlformats.org/officeDocument/2006/relationships/image" Target="../media/image2.png"/><Relationship Id="rId7" Type="http://schemas.openxmlformats.org/officeDocument/2006/relationships/image" Target="../media/image311.png"/><Relationship Id="rId12" Type="http://schemas.openxmlformats.org/officeDocument/2006/relationships/image" Target="../media/image346.png"/><Relationship Id="rId17" Type="http://schemas.openxmlformats.org/officeDocument/2006/relationships/image" Target="../media/image351.png"/><Relationship Id="rId2" Type="http://schemas.openxmlformats.org/officeDocument/2006/relationships/image" Target="../media/image1.png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5.png"/><Relationship Id="rId5" Type="http://schemas.openxmlformats.org/officeDocument/2006/relationships/image" Target="../media/image4.png"/><Relationship Id="rId15" Type="http://schemas.openxmlformats.org/officeDocument/2006/relationships/image" Target="../media/image349.png"/><Relationship Id="rId10" Type="http://schemas.openxmlformats.org/officeDocument/2006/relationships/image" Target="../media/image323.png"/><Relationship Id="rId19" Type="http://schemas.openxmlformats.org/officeDocument/2006/relationships/image" Target="../media/image353.png"/><Relationship Id="rId4" Type="http://schemas.openxmlformats.org/officeDocument/2006/relationships/image" Target="../media/image3.png"/><Relationship Id="rId9" Type="http://schemas.openxmlformats.org/officeDocument/2006/relationships/image" Target="../media/image332.png"/><Relationship Id="rId14" Type="http://schemas.openxmlformats.org/officeDocument/2006/relationships/image" Target="../media/image3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75.png"/><Relationship Id="rId3" Type="http://schemas.openxmlformats.org/officeDocument/2006/relationships/image" Target="../media/image2.png"/><Relationship Id="rId21" Type="http://schemas.openxmlformats.org/officeDocument/2006/relationships/image" Target="../media/image370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2" Type="http://schemas.openxmlformats.org/officeDocument/2006/relationships/image" Target="../media/image1.png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5" Type="http://schemas.openxmlformats.org/officeDocument/2006/relationships/image" Target="../media/image4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4" Type="http://schemas.openxmlformats.org/officeDocument/2006/relationships/image" Target="../media/image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26" Type="http://schemas.openxmlformats.org/officeDocument/2006/relationships/image" Target="../media/image395.png"/><Relationship Id="rId3" Type="http://schemas.openxmlformats.org/officeDocument/2006/relationships/image" Target="../media/image2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2" Type="http://schemas.openxmlformats.org/officeDocument/2006/relationships/image" Target="../media/image1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80.png"/><Relationship Id="rId24" Type="http://schemas.openxmlformats.org/officeDocument/2006/relationships/image" Target="../media/image393.png"/><Relationship Id="rId5" Type="http://schemas.openxmlformats.org/officeDocument/2006/relationships/image" Target="../media/image4.png"/><Relationship Id="rId15" Type="http://schemas.openxmlformats.org/officeDocument/2006/relationships/image" Target="../media/image384.png"/><Relationship Id="rId23" Type="http://schemas.openxmlformats.org/officeDocument/2006/relationships/image" Target="../media/image392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391.png"/><Relationship Id="rId27" Type="http://schemas.openxmlformats.org/officeDocument/2006/relationships/image" Target="../media/image3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2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4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3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9" Type="http://schemas.openxmlformats.org/officeDocument/2006/relationships/image" Target="../media/image153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" Type="http://schemas.openxmlformats.org/officeDocument/2006/relationships/image" Target="../media/image4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10" Type="http://schemas.openxmlformats.org/officeDocument/2006/relationships/image" Target="../media/image117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4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8" Type="http://schemas.openxmlformats.org/officeDocument/2006/relationships/image" Target="../media/image133.png"/><Relationship Id="rId51" Type="http://schemas.openxmlformats.org/officeDocument/2006/relationships/image" Target="../media/image175.png"/><Relationship Id="rId3" Type="http://schemas.openxmlformats.org/officeDocument/2006/relationships/image" Target="../media/image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2.png"/><Relationship Id="rId21" Type="http://schemas.openxmlformats.org/officeDocument/2006/relationships/image" Target="../media/image189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79.png"/><Relationship Id="rId5" Type="http://schemas.openxmlformats.org/officeDocument/2006/relationships/image" Target="../media/image4.png"/><Relationship Id="rId15" Type="http://schemas.openxmlformats.org/officeDocument/2006/relationships/image" Target="../media/image183.png"/><Relationship Id="rId10" Type="http://schemas.openxmlformats.org/officeDocument/2006/relationships/image" Target="../media/image117.png"/><Relationship Id="rId19" Type="http://schemas.openxmlformats.org/officeDocument/2006/relationships/image" Target="../media/image187.png"/><Relationship Id="rId4" Type="http://schemas.openxmlformats.org/officeDocument/2006/relationships/image" Target="../media/image3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94.png"/><Relationship Id="rId5" Type="http://schemas.openxmlformats.org/officeDocument/2006/relationships/image" Target="../media/image4.png"/><Relationship Id="rId10" Type="http://schemas.openxmlformats.org/officeDocument/2006/relationships/image" Target="../media/image193.png"/><Relationship Id="rId4" Type="http://schemas.openxmlformats.org/officeDocument/2006/relationships/image" Target="../media/image3.png"/><Relationship Id="rId9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85850" y="5257777"/>
            <a:ext cx="16819057" cy="3565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156" y="2436964"/>
            <a:ext cx="18221238" cy="2985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267076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6310" y="7391247"/>
            <a:ext cx="6818452" cy="2296079"/>
            <a:chOff x="9486310" y="7391247"/>
            <a:chExt cx="6818452" cy="2296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6310" y="7391247"/>
              <a:ext cx="6818452" cy="22960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41089" y="7608901"/>
            <a:ext cx="13638095" cy="27796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7436" y="7391247"/>
            <a:ext cx="723363" cy="963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6191" y="7547204"/>
            <a:ext cx="723363" cy="7694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34663" y="7104408"/>
            <a:ext cx="3176476" cy="7714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7328" y="6959992"/>
            <a:ext cx="3170743" cy="771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06501" y="7944722"/>
            <a:ext cx="7953924" cy="94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41089" y="1533045"/>
            <a:ext cx="13638095" cy="74409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7619" y="4027242"/>
            <a:ext cx="6839863" cy="3081782"/>
            <a:chOff x="2047619" y="4027242"/>
            <a:chExt cx="6839863" cy="30817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7619" y="4027242"/>
              <a:ext cx="6839863" cy="30817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77083" y="1534425"/>
            <a:ext cx="13636905" cy="7454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95211" y="4038045"/>
            <a:ext cx="6609551" cy="3005123"/>
            <a:chOff x="9695211" y="4038045"/>
            <a:chExt cx="6609551" cy="30051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95211" y="4038045"/>
              <a:ext cx="6609551" cy="30051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51362" y="8362898"/>
            <a:ext cx="9336534" cy="16152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28815" y="7421884"/>
            <a:ext cx="2007256" cy="468238"/>
            <a:chOff x="11928815" y="7421884"/>
            <a:chExt cx="2007256" cy="468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28406" y="7300703"/>
              <a:ext cx="817238" cy="81157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8945" y="7377800"/>
              <a:ext cx="1411286" cy="12067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65765" y="2178001"/>
            <a:ext cx="14266667" cy="1054339"/>
            <a:chOff x="2065765" y="2178001"/>
            <a:chExt cx="14266667" cy="10543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65765" y="2178001"/>
              <a:ext cx="14266667" cy="10543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79389" y="2299029"/>
            <a:ext cx="10696371" cy="10857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0958" y="1667600"/>
            <a:ext cx="2931705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18396-1D24-3410-6FA9-C0F27324AA2C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85608" y="496878"/>
            <a:ext cx="13561234" cy="12238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68871" y="4260176"/>
            <a:ext cx="867115" cy="926619"/>
            <a:chOff x="12468871" y="4260176"/>
            <a:chExt cx="867115" cy="926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8871" y="4260176"/>
              <a:ext cx="867115" cy="9266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2885" y="4070945"/>
            <a:ext cx="13365621" cy="38553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1453" y="4192798"/>
            <a:ext cx="3152429" cy="530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00813" y="4212826"/>
            <a:ext cx="871252" cy="926353"/>
            <a:chOff x="14500813" y="4212826"/>
            <a:chExt cx="871252" cy="9263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0813" y="4212826"/>
              <a:ext cx="871252" cy="9263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7852" y="4093656"/>
            <a:ext cx="3149057" cy="530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15242" y="7298608"/>
            <a:ext cx="6723434" cy="2341851"/>
            <a:chOff x="9415242" y="7298608"/>
            <a:chExt cx="6723434" cy="23418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5242" y="7298608"/>
              <a:ext cx="6723434" cy="2341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2768" y="7315073"/>
            <a:ext cx="2119551" cy="494433"/>
            <a:chOff x="12132768" y="7315073"/>
            <a:chExt cx="2119551" cy="4944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36796" y="7219102"/>
              <a:ext cx="842819" cy="12793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3603" y="7268522"/>
              <a:ext cx="1489990" cy="12793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7119" y="8339392"/>
            <a:ext cx="9280733" cy="16317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06513" y="2302613"/>
            <a:ext cx="14266667" cy="1057524"/>
            <a:chOff x="1906513" y="2302613"/>
            <a:chExt cx="14266667" cy="1057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6513" y="2302613"/>
              <a:ext cx="14266667" cy="10575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79157" y="2378635"/>
            <a:ext cx="9736943" cy="1085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492130" y="493142"/>
            <a:ext cx="13642388" cy="122536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51814" y="4406804"/>
            <a:ext cx="6171429" cy="46285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51814" y="4417857"/>
            <a:ext cx="6171429" cy="46285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27131" y="8901812"/>
            <a:ext cx="2800229" cy="7873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01284" y="4690906"/>
            <a:ext cx="917648" cy="580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30059" y="4796934"/>
            <a:ext cx="926562" cy="5713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93551" y="4800109"/>
            <a:ext cx="926562" cy="571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66567" y="4796934"/>
            <a:ext cx="926562" cy="571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46132" y="7447886"/>
            <a:ext cx="945305" cy="571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96325" y="7553915"/>
            <a:ext cx="942343" cy="590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51881" y="7543124"/>
            <a:ext cx="942343" cy="5904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04262" y="7569788"/>
            <a:ext cx="942343" cy="59042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23005" y="6645053"/>
            <a:ext cx="835600" cy="14535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-5400000">
            <a:off x="1663357" y="6269303"/>
            <a:ext cx="1497229" cy="7901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033729" y="8901812"/>
            <a:ext cx="2648829" cy="78735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11434" y="1633733"/>
            <a:ext cx="3793867" cy="8550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04013" y="7789835"/>
            <a:ext cx="4646295" cy="931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FDF57-BAF6-393A-43B5-54F1330DA37E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2908" y="1859846"/>
            <a:ext cx="12430609" cy="64421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2908" y="2945131"/>
            <a:ext cx="12430609" cy="49950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88" y="435097"/>
            <a:ext cx="7893748" cy="121411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3008" y="4895461"/>
            <a:ext cx="3738061" cy="4020518"/>
            <a:chOff x="2133008" y="4895461"/>
            <a:chExt cx="3738061" cy="4020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3008" y="4895461"/>
              <a:ext cx="3738061" cy="40205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99674" y="435097"/>
            <a:ext cx="7860317" cy="12141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60560" y="7173648"/>
            <a:ext cx="3066667" cy="2371429"/>
            <a:chOff x="10060560" y="7173648"/>
            <a:chExt cx="3066667" cy="23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60560" y="7173648"/>
              <a:ext cx="3066015" cy="2367285"/>
              <a:chOff x="10060560" y="7173648"/>
              <a:chExt cx="3066015" cy="2367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60560" y="7173648"/>
                <a:ext cx="3066015" cy="236728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2979" y="7128404"/>
              <a:ext cx="3256657" cy="25752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9405" y="6623511"/>
            <a:ext cx="5241324" cy="7558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9433" y="4853583"/>
            <a:ext cx="3751670" cy="4095238"/>
            <a:chOff x="6019433" y="4853583"/>
            <a:chExt cx="3751670" cy="4095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19433" y="4853583"/>
              <a:ext cx="3751670" cy="40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09198" y="2246242"/>
            <a:ext cx="14266667" cy="1055864"/>
            <a:chOff x="2009198" y="2246242"/>
            <a:chExt cx="14266667" cy="10558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9198" y="2246242"/>
              <a:ext cx="14266667" cy="1055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65898" y="7527984"/>
            <a:ext cx="640902" cy="640902"/>
            <a:chOff x="3265898" y="7527984"/>
            <a:chExt cx="640902" cy="6409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65898" y="7527984"/>
              <a:ext cx="640902" cy="6409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83041" y="5407619"/>
            <a:ext cx="487433" cy="487433"/>
            <a:chOff x="7283041" y="5407619"/>
            <a:chExt cx="487433" cy="4874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3041" y="5407619"/>
              <a:ext cx="487433" cy="487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07884" y="5283468"/>
            <a:ext cx="2123810" cy="36487"/>
            <a:chOff x="12107884" y="5283468"/>
            <a:chExt cx="2123810" cy="3648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107884" y="5283468"/>
              <a:ext cx="2123810" cy="3648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609942" y="2190476"/>
            <a:ext cx="16811448" cy="14761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09850" y="7179155"/>
            <a:ext cx="3066667" cy="2698940"/>
            <a:chOff x="13209850" y="7179155"/>
            <a:chExt cx="3066667" cy="269894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209850" y="7179155"/>
              <a:ext cx="3066015" cy="2367285"/>
              <a:chOff x="13209850" y="7179155"/>
              <a:chExt cx="3066015" cy="23672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09850" y="7179155"/>
                <a:ext cx="3066015" cy="236728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38051" y="7068603"/>
              <a:ext cx="3515162" cy="307564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958" y="1667600"/>
            <a:ext cx="3000752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58ACE-64D0-EBFB-FC7A-8DD9B5C4FDF8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92259" y="354396"/>
            <a:ext cx="30587868" cy="114276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25714" y="6061756"/>
            <a:ext cx="5714286" cy="66964"/>
            <a:chOff x="6325714" y="6061756"/>
            <a:chExt cx="5714286" cy="669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25714" y="6061756"/>
              <a:ext cx="5714286" cy="669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884" y="2403810"/>
            <a:ext cx="5378667" cy="1128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A13A87-7FA3-8838-6F7D-41D7161C64A7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9524" y="2224590"/>
            <a:ext cx="14266667" cy="1057545"/>
            <a:chOff x="2009524" y="2224590"/>
            <a:chExt cx="14266667" cy="10575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9524" y="2224590"/>
              <a:ext cx="14266667" cy="105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4818" y="7310288"/>
            <a:ext cx="14204706" cy="2298248"/>
            <a:chOff x="2004818" y="7310288"/>
            <a:chExt cx="14204706" cy="22982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66554" y="6161164"/>
              <a:ext cx="28285489" cy="45964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168117" y="7758692"/>
              <a:ext cx="13041407" cy="558807"/>
              <a:chOff x="3168117" y="7758692"/>
              <a:chExt cx="13041407" cy="5588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68117" y="7758692"/>
                <a:ext cx="13041407" cy="558807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0547" y="2103352"/>
            <a:ext cx="10046276" cy="1472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958" y="1667600"/>
            <a:ext cx="2932105" cy="1272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3472" y="3946545"/>
            <a:ext cx="1579966" cy="3227850"/>
            <a:chOff x="4953472" y="3946545"/>
            <a:chExt cx="1579966" cy="32278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55356" y="3946545"/>
              <a:ext cx="1578082" cy="1146366"/>
              <a:chOff x="4955356" y="3946545"/>
              <a:chExt cx="1578082" cy="114636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062296" y="3946545"/>
                <a:ext cx="1368719" cy="960214"/>
                <a:chOff x="5062296" y="3946545"/>
                <a:chExt cx="1368719" cy="96021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2296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83063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953472" y="4952079"/>
              <a:ext cx="1578082" cy="1146366"/>
              <a:chOff x="4953472" y="4952079"/>
              <a:chExt cx="1578082" cy="114636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060412" y="4952079"/>
                <a:ext cx="1368719" cy="960214"/>
                <a:chOff x="5060412" y="4952079"/>
                <a:chExt cx="1368719" cy="96021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0412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1178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955356" y="6028029"/>
              <a:ext cx="1578082" cy="1146366"/>
              <a:chOff x="4955356" y="6028029"/>
              <a:chExt cx="1578082" cy="114636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062296" y="6028029"/>
                <a:ext cx="1368719" cy="960214"/>
                <a:chOff x="5062296" y="6028029"/>
                <a:chExt cx="1368719" cy="960214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2296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83063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444897" y="3961945"/>
            <a:ext cx="1579966" cy="3227850"/>
            <a:chOff x="7444897" y="3961945"/>
            <a:chExt cx="1579966" cy="322785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446782" y="3961945"/>
              <a:ext cx="1578082" cy="1146366"/>
              <a:chOff x="7446782" y="3961945"/>
              <a:chExt cx="1578082" cy="114636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553722" y="3961945"/>
                <a:ext cx="1368719" cy="960214"/>
                <a:chOff x="7553722" y="3961945"/>
                <a:chExt cx="1368719" cy="96021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3722" y="39619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74488" y="41076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44897" y="4967479"/>
              <a:ext cx="1578082" cy="1146366"/>
              <a:chOff x="7444897" y="4967479"/>
              <a:chExt cx="1578082" cy="114636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551838" y="4967479"/>
                <a:ext cx="1368719" cy="960214"/>
                <a:chOff x="7551838" y="4967479"/>
                <a:chExt cx="1368719" cy="96021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1838" y="49674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72604" y="51136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446782" y="6043429"/>
              <a:ext cx="1578082" cy="1146366"/>
              <a:chOff x="7446782" y="6043429"/>
              <a:chExt cx="1578082" cy="114636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7553722" y="6043429"/>
                <a:ext cx="1368719" cy="960214"/>
                <a:chOff x="7553722" y="6043429"/>
                <a:chExt cx="1368719" cy="96021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3722" y="60434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74488" y="61896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854463" y="3946545"/>
            <a:ext cx="1579966" cy="3227850"/>
            <a:chOff x="9854463" y="3946545"/>
            <a:chExt cx="1579966" cy="322785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856348" y="3946545"/>
              <a:ext cx="1578082" cy="1146366"/>
              <a:chOff x="9856348" y="3946545"/>
              <a:chExt cx="1578082" cy="1146366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9963288" y="3946545"/>
                <a:ext cx="1368719" cy="960214"/>
                <a:chOff x="9963288" y="3946545"/>
                <a:chExt cx="1368719" cy="96021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3288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84054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854463" y="4952079"/>
              <a:ext cx="1578082" cy="1146366"/>
              <a:chOff x="9854463" y="4952079"/>
              <a:chExt cx="1578082" cy="1146366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9961404" y="4952079"/>
                <a:ext cx="1368719" cy="960214"/>
                <a:chOff x="9961404" y="4952079"/>
                <a:chExt cx="1368719" cy="960214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1404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82170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856348" y="6028029"/>
              <a:ext cx="1578082" cy="1146366"/>
              <a:chOff x="9856348" y="6028029"/>
              <a:chExt cx="1578082" cy="114636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9963288" y="6028029"/>
                <a:ext cx="1368719" cy="960214"/>
                <a:chOff x="9963288" y="6028029"/>
                <a:chExt cx="1368719" cy="960214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3288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84054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2325594" y="3946545"/>
            <a:ext cx="1579966" cy="3227850"/>
            <a:chOff x="12325594" y="3946545"/>
            <a:chExt cx="1579966" cy="322785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327478" y="3946545"/>
              <a:ext cx="1578082" cy="1146366"/>
              <a:chOff x="12327478" y="3946545"/>
              <a:chExt cx="1578082" cy="114636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2434418" y="3946545"/>
                <a:ext cx="1368719" cy="960214"/>
                <a:chOff x="12434418" y="3946545"/>
                <a:chExt cx="1368719" cy="960214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4418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55185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325594" y="4952079"/>
              <a:ext cx="1578082" cy="1146366"/>
              <a:chOff x="12325594" y="4952079"/>
              <a:chExt cx="1578082" cy="1146366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432534" y="4952079"/>
                <a:ext cx="1368719" cy="960214"/>
                <a:chOff x="12432534" y="4952079"/>
                <a:chExt cx="1368719" cy="960214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2534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953301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327478" y="6028029"/>
              <a:ext cx="1578082" cy="1146366"/>
              <a:chOff x="12327478" y="6028029"/>
              <a:chExt cx="1578082" cy="1146366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2434418" y="6028029"/>
                <a:ext cx="1368719" cy="960214"/>
                <a:chOff x="12434418" y="6028029"/>
                <a:chExt cx="1368719" cy="960214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4418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55185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2410696" y="3465868"/>
            <a:ext cx="1819048" cy="3708527"/>
            <a:chOff x="2410696" y="3465868"/>
            <a:chExt cx="1819048" cy="370852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2522069" y="3946545"/>
              <a:ext cx="1579966" cy="3227850"/>
              <a:chOff x="2522069" y="3946545"/>
              <a:chExt cx="1579966" cy="3227850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2523953" y="3946545"/>
                <a:ext cx="1578082" cy="1146366"/>
                <a:chOff x="2523953" y="3946545"/>
                <a:chExt cx="1578082" cy="1146366"/>
              </a:xfrm>
            </p:grpSpPr>
            <p:grpSp>
              <p:nvGrpSpPr>
                <p:cNvPr id="1039" name="그룹 1039"/>
                <p:cNvGrpSpPr/>
                <p:nvPr/>
              </p:nvGrpSpPr>
              <p:grpSpPr>
                <a:xfrm>
                  <a:off x="2630893" y="3946545"/>
                  <a:ext cx="1368719" cy="960214"/>
                  <a:chOff x="2630893" y="3946545"/>
                  <a:chExt cx="1368719" cy="960214"/>
                </a:xfrm>
              </p:grpSpPr>
              <p:pic>
                <p:nvPicPr>
                  <p:cNvPr id="111" name="Object 11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30893" y="3946545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151519" y="4092116"/>
                  <a:ext cx="3067817" cy="2118096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2522069" y="4952079"/>
                <a:ext cx="1578082" cy="1146366"/>
                <a:chOff x="2522069" y="4952079"/>
                <a:chExt cx="1578082" cy="1146366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2629009" y="4952079"/>
                  <a:ext cx="1368719" cy="960214"/>
                  <a:chOff x="2629009" y="4952079"/>
                  <a:chExt cx="1368719" cy="960214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29009" y="4952079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149776" y="5098223"/>
                  <a:ext cx="3067255" cy="2117102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2523953" y="6028029"/>
                <a:ext cx="1578082" cy="1146366"/>
                <a:chOff x="2523953" y="6028029"/>
                <a:chExt cx="1578082" cy="1146366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2630893" y="6028029"/>
                  <a:ext cx="1368719" cy="960214"/>
                  <a:chOff x="2630893" y="6028029"/>
                  <a:chExt cx="1368719" cy="96021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30893" y="6028029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12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51660" y="6174260"/>
                  <a:ext cx="3067255" cy="21170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2410696" y="3465868"/>
              <a:ext cx="1819048" cy="3657020"/>
              <a:chOff x="2410696" y="3465868"/>
              <a:chExt cx="1819048" cy="3657020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2410696" y="3627650"/>
                <a:ext cx="1818147" cy="3488023"/>
                <a:chOff x="2410696" y="3627650"/>
                <a:chExt cx="1818147" cy="3488023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410696" y="3627650"/>
                  <a:ext cx="1818147" cy="3488023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2647956" y="3465868"/>
                <a:ext cx="1345312" cy="443616"/>
                <a:chOff x="2647956" y="3465868"/>
                <a:chExt cx="1345312" cy="443616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2647956" y="3496762"/>
                  <a:ext cx="1345312" cy="390620"/>
                  <a:chOff x="2647956" y="3496762"/>
                  <a:chExt cx="1345312" cy="390620"/>
                </a:xfrm>
              </p:grpSpPr>
              <p:pic>
                <p:nvPicPr>
                  <p:cNvPr id="134" name="Object 133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2647956" y="3496762"/>
                    <a:ext cx="1345312" cy="3906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510674" y="3301135"/>
                  <a:ext cx="1542714" cy="8750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8" name="그룹 1048"/>
          <p:cNvGrpSpPr/>
          <p:nvPr/>
        </p:nvGrpSpPr>
        <p:grpSpPr>
          <a:xfrm>
            <a:off x="4834381" y="3465868"/>
            <a:ext cx="1819048" cy="3657022"/>
            <a:chOff x="4834381" y="3465868"/>
            <a:chExt cx="1819048" cy="3657022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4834381" y="3627652"/>
              <a:ext cx="1818147" cy="3488023"/>
              <a:chOff x="4834381" y="3627652"/>
              <a:chExt cx="1818147" cy="3488023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34381" y="362765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5071641" y="3465868"/>
              <a:ext cx="1345312" cy="443620"/>
              <a:chOff x="5071641" y="3465868"/>
              <a:chExt cx="1345312" cy="443620"/>
            </a:xfrm>
          </p:grpSpPr>
          <p:grpSp>
            <p:nvGrpSpPr>
              <p:cNvPr id="1051" name="그룹 1051"/>
              <p:cNvGrpSpPr/>
              <p:nvPr/>
            </p:nvGrpSpPr>
            <p:grpSpPr>
              <a:xfrm>
                <a:off x="5071641" y="3496763"/>
                <a:ext cx="1345312" cy="390620"/>
                <a:chOff x="5071641" y="3496763"/>
                <a:chExt cx="1345312" cy="390620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071641" y="3496763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999206" y="3282059"/>
                <a:ext cx="1479638" cy="884695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7282907" y="3524589"/>
            <a:ext cx="1819048" cy="3657022"/>
            <a:chOff x="7282907" y="3524589"/>
            <a:chExt cx="1819048" cy="3657022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7282907" y="3686372"/>
              <a:ext cx="1818147" cy="3488023"/>
              <a:chOff x="7282907" y="3686372"/>
              <a:chExt cx="1818147" cy="3488023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82907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7520167" y="3524589"/>
              <a:ext cx="1345312" cy="443620"/>
              <a:chOff x="7520167" y="3524589"/>
              <a:chExt cx="1345312" cy="443620"/>
            </a:xfrm>
          </p:grpSpPr>
          <p:grpSp>
            <p:nvGrpSpPr>
              <p:cNvPr id="1055" name="그룹 1055"/>
              <p:cNvGrpSpPr/>
              <p:nvPr/>
            </p:nvGrpSpPr>
            <p:grpSpPr>
              <a:xfrm>
                <a:off x="7520167" y="3555484"/>
                <a:ext cx="1345312" cy="390620"/>
                <a:chOff x="7520167" y="3555484"/>
                <a:chExt cx="1345312" cy="390620"/>
              </a:xfrm>
            </p:grpSpPr>
            <p:pic>
              <p:nvPicPr>
                <p:cNvPr id="157" name="Object 15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520167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70180" y="3340779"/>
                <a:ext cx="1478962" cy="884695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9754653" y="3524589"/>
            <a:ext cx="1819048" cy="3657022"/>
            <a:chOff x="9754653" y="3524589"/>
            <a:chExt cx="1819048" cy="3657022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9754653" y="3686372"/>
              <a:ext cx="1818147" cy="3488023"/>
              <a:chOff x="9754653" y="3686372"/>
              <a:chExt cx="1818147" cy="3488023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54653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9991913" y="3524589"/>
              <a:ext cx="1345312" cy="443620"/>
              <a:chOff x="9991913" y="3524589"/>
              <a:chExt cx="1345312" cy="443620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9991913" y="3555484"/>
                <a:ext cx="1345312" cy="390620"/>
                <a:chOff x="9991913" y="3555484"/>
                <a:chExt cx="1345312" cy="390620"/>
              </a:xfrm>
            </p:grpSpPr>
            <p:pic>
              <p:nvPicPr>
                <p:cNvPr id="168" name="Object 16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991913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845202" y="3359827"/>
                <a:ext cx="1580638" cy="875171"/>
              </a:xfrm>
              <a:prstGeom prst="rect">
                <a:avLst/>
              </a:prstGeom>
            </p:spPr>
          </p:pic>
        </p:grpSp>
      </p:grpSp>
      <p:grpSp>
        <p:nvGrpSpPr>
          <p:cNvPr id="1060" name="그룹 1060"/>
          <p:cNvGrpSpPr/>
          <p:nvPr/>
        </p:nvGrpSpPr>
        <p:grpSpPr>
          <a:xfrm>
            <a:off x="12206503" y="3524589"/>
            <a:ext cx="1819048" cy="3657022"/>
            <a:chOff x="12206503" y="3524589"/>
            <a:chExt cx="1819048" cy="3657022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12206503" y="3686372"/>
              <a:ext cx="1818147" cy="3488023"/>
              <a:chOff x="12206503" y="3686372"/>
              <a:chExt cx="1818147" cy="348802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206503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2443763" y="3524589"/>
              <a:ext cx="1345312" cy="443620"/>
              <a:chOff x="12443763" y="3524589"/>
              <a:chExt cx="1345312" cy="443620"/>
            </a:xfrm>
          </p:grpSpPr>
          <p:grpSp>
            <p:nvGrpSpPr>
              <p:cNvPr id="1063" name="그룹 1063"/>
              <p:cNvGrpSpPr/>
              <p:nvPr/>
            </p:nvGrpSpPr>
            <p:grpSpPr>
              <a:xfrm>
                <a:off x="12443763" y="3555484"/>
                <a:ext cx="1345312" cy="390620"/>
                <a:chOff x="12443763" y="3555484"/>
                <a:chExt cx="1345312" cy="390620"/>
              </a:xfrm>
            </p:grpSpPr>
            <p:pic>
              <p:nvPicPr>
                <p:cNvPr id="179" name="Object 178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2443763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287528" y="3359827"/>
                <a:ext cx="1618733" cy="875171"/>
              </a:xfrm>
              <a:prstGeom prst="rect">
                <a:avLst/>
              </a:prstGeom>
            </p:spPr>
          </p:pic>
        </p:grpSp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48905" y="5867990"/>
            <a:ext cx="1855095" cy="1326133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59536" y="4834452"/>
            <a:ext cx="1861200" cy="1326133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397190" y="3800911"/>
            <a:ext cx="1883238" cy="1326133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068EDB9-0F6C-1A92-0A87-C3969177D1AA}"/>
              </a:ext>
            </a:extLst>
          </p:cNvPr>
          <p:cNvCxnSpPr>
            <a:cxnSpLocks/>
          </p:cNvCxnSpPr>
          <p:nvPr/>
        </p:nvCxnSpPr>
        <p:spPr>
          <a:xfrm flipV="1">
            <a:off x="3981669" y="4465421"/>
            <a:ext cx="1117528" cy="1060298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E506005-155A-8F63-0A6A-920CE1948845}"/>
              </a:ext>
            </a:extLst>
          </p:cNvPr>
          <p:cNvCxnSpPr>
            <a:cxnSpLocks/>
          </p:cNvCxnSpPr>
          <p:nvPr/>
        </p:nvCxnSpPr>
        <p:spPr>
          <a:xfrm>
            <a:off x="6376766" y="4401538"/>
            <a:ext cx="1347358" cy="2120243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288EBA-AE11-B918-A19A-6C2B312BB963}"/>
              </a:ext>
            </a:extLst>
          </p:cNvPr>
          <p:cNvCxnSpPr>
            <a:cxnSpLocks/>
          </p:cNvCxnSpPr>
          <p:nvPr/>
        </p:nvCxnSpPr>
        <p:spPr>
          <a:xfrm flipV="1">
            <a:off x="8905772" y="5396594"/>
            <a:ext cx="1116470" cy="1154376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AF703A-3028-E62B-D2C8-A1F51E63AC42}"/>
              </a:ext>
            </a:extLst>
          </p:cNvPr>
          <p:cNvCxnSpPr>
            <a:cxnSpLocks/>
          </p:cNvCxnSpPr>
          <p:nvPr/>
        </p:nvCxnSpPr>
        <p:spPr>
          <a:xfrm flipV="1">
            <a:off x="11321507" y="5394052"/>
            <a:ext cx="1094513" cy="24667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0CB8DB-EEC3-2854-64D4-0AFF6F1316F5}"/>
              </a:ext>
            </a:extLst>
          </p:cNvPr>
          <p:cNvCxnSpPr>
            <a:cxnSpLocks/>
          </p:cNvCxnSpPr>
          <p:nvPr/>
        </p:nvCxnSpPr>
        <p:spPr>
          <a:xfrm>
            <a:off x="3981669" y="6615675"/>
            <a:ext cx="1280261" cy="23033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F91AB8-56A9-2AEF-0B0C-D933BF8F9D09}"/>
              </a:ext>
            </a:extLst>
          </p:cNvPr>
          <p:cNvCxnSpPr>
            <a:cxnSpLocks/>
          </p:cNvCxnSpPr>
          <p:nvPr/>
        </p:nvCxnSpPr>
        <p:spPr>
          <a:xfrm flipV="1">
            <a:off x="6445085" y="4464845"/>
            <a:ext cx="1123002" cy="2146407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085040-4713-609E-0B83-8889DACDA0CB}"/>
              </a:ext>
            </a:extLst>
          </p:cNvPr>
          <p:cNvCxnSpPr>
            <a:cxnSpLocks/>
          </p:cNvCxnSpPr>
          <p:nvPr/>
        </p:nvCxnSpPr>
        <p:spPr>
          <a:xfrm>
            <a:off x="8864389" y="4477533"/>
            <a:ext cx="1351161" cy="19748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E2A7D5-F0AA-26E3-1FBB-49178F00422D}"/>
              </a:ext>
            </a:extLst>
          </p:cNvPr>
          <p:cNvCxnSpPr>
            <a:cxnSpLocks/>
          </p:cNvCxnSpPr>
          <p:nvPr/>
        </p:nvCxnSpPr>
        <p:spPr>
          <a:xfrm flipV="1">
            <a:off x="11285641" y="4482283"/>
            <a:ext cx="1235769" cy="1867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B40DED-ADAC-2AD5-9338-C9ACFEABBF29}"/>
              </a:ext>
            </a:extLst>
          </p:cNvPr>
          <p:cNvCxnSpPr>
            <a:cxnSpLocks/>
          </p:cNvCxnSpPr>
          <p:nvPr/>
        </p:nvCxnSpPr>
        <p:spPr>
          <a:xfrm>
            <a:off x="3983554" y="4535278"/>
            <a:ext cx="1207100" cy="910553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450F0C-AEE6-E852-953A-B76DF38D0B52}"/>
              </a:ext>
            </a:extLst>
          </p:cNvPr>
          <p:cNvCxnSpPr>
            <a:cxnSpLocks/>
          </p:cNvCxnSpPr>
          <p:nvPr/>
        </p:nvCxnSpPr>
        <p:spPr>
          <a:xfrm>
            <a:off x="6429131" y="5441951"/>
            <a:ext cx="1279866" cy="0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DBD48A-4734-BC14-79BA-7F0AA4C431F4}"/>
              </a:ext>
            </a:extLst>
          </p:cNvPr>
          <p:cNvCxnSpPr>
            <a:cxnSpLocks/>
          </p:cNvCxnSpPr>
          <p:nvPr/>
        </p:nvCxnSpPr>
        <p:spPr>
          <a:xfrm>
            <a:off x="8924325" y="5473164"/>
            <a:ext cx="1291225" cy="1077806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FEA5406-4A6B-C084-FD80-C18B0DB628DA}"/>
              </a:ext>
            </a:extLst>
          </p:cNvPr>
          <p:cNvCxnSpPr>
            <a:cxnSpLocks/>
          </p:cNvCxnSpPr>
          <p:nvPr/>
        </p:nvCxnSpPr>
        <p:spPr>
          <a:xfrm>
            <a:off x="11285641" y="6563943"/>
            <a:ext cx="1229948" cy="0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F6588E-81C6-C760-A5F7-E80C71F89537}"/>
              </a:ext>
            </a:extLst>
          </p:cNvPr>
          <p:cNvCxnSpPr>
            <a:cxnSpLocks/>
          </p:cNvCxnSpPr>
          <p:nvPr/>
        </p:nvCxnSpPr>
        <p:spPr>
          <a:xfrm flipV="1">
            <a:off x="13765380" y="5390815"/>
            <a:ext cx="1077624" cy="2378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ADF2-BDA1-DEF7-C2B7-14027CCC7D33}"/>
              </a:ext>
            </a:extLst>
          </p:cNvPr>
          <p:cNvCxnSpPr>
            <a:cxnSpLocks/>
          </p:cNvCxnSpPr>
          <p:nvPr/>
        </p:nvCxnSpPr>
        <p:spPr>
          <a:xfrm>
            <a:off x="13765380" y="4496260"/>
            <a:ext cx="1034652" cy="12918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32FC51-A87A-FE9D-CEDD-E0D81D0F6F4A}"/>
              </a:ext>
            </a:extLst>
          </p:cNvPr>
          <p:cNvCxnSpPr>
            <a:cxnSpLocks/>
          </p:cNvCxnSpPr>
          <p:nvPr/>
        </p:nvCxnSpPr>
        <p:spPr>
          <a:xfrm>
            <a:off x="13765380" y="6521781"/>
            <a:ext cx="1034652" cy="10643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6F8D8-0D2D-46A6-F865-93D69F5287B4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7760" y="2716235"/>
            <a:ext cx="14266667" cy="1061394"/>
            <a:chOff x="1867760" y="2716235"/>
            <a:chExt cx="14266667" cy="10613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760" y="2716235"/>
              <a:ext cx="14266667" cy="10613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4872" y="1764752"/>
            <a:ext cx="11619048" cy="10701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40675" y="5530853"/>
            <a:ext cx="4367441" cy="3622316"/>
            <a:chOff x="12040675" y="5530853"/>
            <a:chExt cx="4367441" cy="3622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0675" y="5530853"/>
              <a:ext cx="4367441" cy="32755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4483" y="8730175"/>
              <a:ext cx="1273590" cy="9992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7003" y="8712757"/>
              <a:ext cx="1216171" cy="9992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46268" y="1898014"/>
            <a:ext cx="19677186" cy="101301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04477" y="5456224"/>
            <a:ext cx="1445467" cy="9992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76806" y="6105327"/>
            <a:ext cx="491273" cy="608640"/>
            <a:chOff x="10076806" y="6105327"/>
            <a:chExt cx="491273" cy="6086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6806" y="6105327"/>
              <a:ext cx="491273" cy="6086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1277" y="5897691"/>
            <a:ext cx="750771" cy="449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78505" y="5830755"/>
            <a:ext cx="708857" cy="449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3426" y="6037441"/>
            <a:ext cx="491273" cy="685358"/>
            <a:chOff x="7313426" y="6037441"/>
            <a:chExt cx="491273" cy="6853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3426" y="6037441"/>
              <a:ext cx="491273" cy="685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94431" y="6113702"/>
            <a:ext cx="491273" cy="608640"/>
            <a:chOff x="8694431" y="6113702"/>
            <a:chExt cx="491273" cy="6086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4431" y="6113702"/>
              <a:ext cx="491273" cy="6086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51016" y="5899925"/>
            <a:ext cx="715971" cy="449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92111" y="6237681"/>
            <a:ext cx="491273" cy="608640"/>
            <a:chOff x="5892111" y="6237681"/>
            <a:chExt cx="491273" cy="6086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2111" y="6237681"/>
              <a:ext cx="491273" cy="60864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45555" y="6023905"/>
            <a:ext cx="605771" cy="449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33216" y="6266339"/>
            <a:ext cx="491273" cy="608640"/>
            <a:chOff x="4433216" y="6266339"/>
            <a:chExt cx="491273" cy="6086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3216" y="6266339"/>
              <a:ext cx="491273" cy="6086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89018" y="6040280"/>
            <a:ext cx="603267" cy="4497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94560" y="6014956"/>
            <a:ext cx="491273" cy="716071"/>
            <a:chOff x="3794560" y="6014956"/>
            <a:chExt cx="491273" cy="7160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560" y="6014956"/>
              <a:ext cx="491273" cy="7160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38139" y="5802832"/>
            <a:ext cx="600390" cy="449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47315" y="6009306"/>
            <a:ext cx="491273" cy="716071"/>
            <a:chOff x="5247315" y="6009306"/>
            <a:chExt cx="491273" cy="7160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47315" y="6009306"/>
              <a:ext cx="491273" cy="71607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93008" y="5797182"/>
            <a:ext cx="596648" cy="4497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85623" y="5878695"/>
            <a:ext cx="491273" cy="865105"/>
            <a:chOff x="6685623" y="5878695"/>
            <a:chExt cx="491273" cy="8651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85623" y="5878695"/>
              <a:ext cx="491273" cy="8651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626726" y="5698928"/>
            <a:ext cx="596790" cy="4497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68057" y="5935615"/>
            <a:ext cx="491273" cy="822883"/>
            <a:chOff x="8068057" y="5935615"/>
            <a:chExt cx="491273" cy="8228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68057" y="5935615"/>
              <a:ext cx="491273" cy="8228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8046" y="5755849"/>
            <a:ext cx="602200" cy="4497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19749" y="5923334"/>
            <a:ext cx="491273" cy="822883"/>
            <a:chOff x="9419749" y="5923334"/>
            <a:chExt cx="491273" cy="822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19749" y="5923334"/>
              <a:ext cx="491273" cy="8228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12366" y="5743567"/>
            <a:ext cx="646743" cy="4497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438731" y="6064575"/>
            <a:ext cx="491273" cy="716071"/>
            <a:chOff x="2438731" y="6064575"/>
            <a:chExt cx="491273" cy="7160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38731" y="6064575"/>
              <a:ext cx="491273" cy="7160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76358" y="5858592"/>
            <a:ext cx="604505" cy="4497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4080588" y="5216637"/>
            <a:ext cx="19722947" cy="57053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54758" y="6649108"/>
            <a:ext cx="1440677" cy="2827473"/>
            <a:chOff x="6454758" y="6649108"/>
            <a:chExt cx="1440677" cy="282747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54758" y="6649108"/>
              <a:ext cx="1440677" cy="282747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402067" y="2833180"/>
            <a:ext cx="5926610" cy="10327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02186" y="3101694"/>
            <a:ext cx="1438292" cy="300000"/>
            <a:chOff x="9002186" y="3101694"/>
            <a:chExt cx="1438292" cy="3000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60000">
              <a:off x="9002186" y="3101694"/>
              <a:ext cx="1438292" cy="30000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92926" y="2680275"/>
            <a:ext cx="6414333" cy="128240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20958" y="1667600"/>
            <a:ext cx="2395600" cy="1272933"/>
          </a:xfrm>
          <a:prstGeom prst="rect">
            <a:avLst/>
          </a:prstGeom>
        </p:spPr>
      </p:pic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FA7E20AF-D721-B8A0-8C3A-655C9E6D58BC}"/>
              </a:ext>
            </a:extLst>
          </p:cNvPr>
          <p:cNvSpPr/>
          <p:nvPr/>
        </p:nvSpPr>
        <p:spPr>
          <a:xfrm rot="1741408">
            <a:off x="13791666" y="5917238"/>
            <a:ext cx="1105874" cy="44482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EA2DD-FA6C-70DC-1924-4FD20827A332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2472" y="-1495818"/>
            <a:ext cx="13423573" cy="1443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22321" y="-1495818"/>
            <a:ext cx="13423573" cy="1443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9435" y="3380466"/>
            <a:ext cx="5174587" cy="954059"/>
            <a:chOff x="2829435" y="3380466"/>
            <a:chExt cx="5174587" cy="9540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3380466"/>
              <a:ext cx="5174587" cy="9540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7312" y="3438448"/>
            <a:ext cx="5197810" cy="10158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29435" y="4876190"/>
            <a:ext cx="5174587" cy="954059"/>
            <a:chOff x="2829435" y="4876190"/>
            <a:chExt cx="5174587" cy="954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4876190"/>
              <a:ext cx="5174587" cy="9540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4189" y="4959526"/>
            <a:ext cx="5969152" cy="1015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9435" y="6509882"/>
            <a:ext cx="5174587" cy="954059"/>
            <a:chOff x="2829435" y="6509882"/>
            <a:chExt cx="5174587" cy="9540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6509882"/>
              <a:ext cx="5174587" cy="9540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3646" y="6556794"/>
            <a:ext cx="5289962" cy="10201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02172" y="8040111"/>
            <a:ext cx="5174587" cy="954059"/>
            <a:chOff x="2902172" y="8040111"/>
            <a:chExt cx="5174587" cy="9540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2172" y="8040111"/>
              <a:ext cx="5174587" cy="954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72715" y="4665828"/>
            <a:ext cx="5174587" cy="954059"/>
            <a:chOff x="11172715" y="4665828"/>
            <a:chExt cx="5174587" cy="9540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2715" y="4665828"/>
              <a:ext cx="5174587" cy="954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91762" y="6384527"/>
            <a:ext cx="5174587" cy="954059"/>
            <a:chOff x="11191762" y="6384527"/>
            <a:chExt cx="5174587" cy="9540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1762" y="6384527"/>
              <a:ext cx="5174587" cy="9540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7799" y="8076021"/>
            <a:ext cx="5407829" cy="10201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3916" y="8794157"/>
            <a:ext cx="5893771" cy="6762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70513" y="4723810"/>
            <a:ext cx="5854076" cy="10158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9818" y="6450794"/>
            <a:ext cx="5333933" cy="10158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01137" y="4403748"/>
            <a:ext cx="3920551" cy="192857"/>
            <a:chOff x="7601137" y="4403748"/>
            <a:chExt cx="3920551" cy="19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140000">
              <a:off x="7601137" y="4403748"/>
              <a:ext cx="3920551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65125" y="5962921"/>
            <a:ext cx="4160960" cy="192857"/>
            <a:chOff x="7465125" y="5962921"/>
            <a:chExt cx="4160960" cy="19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560000">
              <a:off x="7465125" y="5962921"/>
              <a:ext cx="4160960" cy="19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34534" y="6027779"/>
            <a:ext cx="4022143" cy="192857"/>
            <a:chOff x="7534534" y="6027779"/>
            <a:chExt cx="4022143" cy="1928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320000">
              <a:off x="7534534" y="6027779"/>
              <a:ext cx="4022143" cy="19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A207C-48F0-EB76-6F64-F0B8D892DE3C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878" y="2001905"/>
            <a:ext cx="16579957" cy="1426915"/>
            <a:chOff x="852878" y="2001905"/>
            <a:chExt cx="16579957" cy="14269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878" y="2001905"/>
              <a:ext cx="16579957" cy="14269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37100" y="890631"/>
            <a:ext cx="33159915" cy="115769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6200" y="2023314"/>
            <a:ext cx="7207790" cy="1722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5947" y="2678324"/>
            <a:ext cx="14268238" cy="8841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0567" y="5051525"/>
            <a:ext cx="7757733" cy="4124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4838" y="5241028"/>
            <a:ext cx="4983381" cy="7444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9390" y="7342642"/>
            <a:ext cx="5082638" cy="7444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8770" y="4527194"/>
            <a:ext cx="2355267" cy="744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966" y="7855174"/>
            <a:ext cx="5004638" cy="7491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83586" y="5531732"/>
            <a:ext cx="929368" cy="385714"/>
            <a:chOff x="6383586" y="5531732"/>
            <a:chExt cx="929368" cy="3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3586" y="5531732"/>
              <a:ext cx="929368" cy="3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74649" y="8334356"/>
            <a:ext cx="1041435" cy="385714"/>
            <a:chOff x="10874649" y="8334356"/>
            <a:chExt cx="1041435" cy="3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420000">
              <a:off x="10874649" y="8334356"/>
              <a:ext cx="1041435" cy="3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89103" y="7215544"/>
            <a:ext cx="721096" cy="385714"/>
            <a:chOff x="2989103" y="7215544"/>
            <a:chExt cx="721096" cy="3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989103" y="7215544"/>
              <a:ext cx="721096" cy="3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483" y="5169275"/>
            <a:ext cx="5032992" cy="1605070"/>
            <a:chOff x="1026483" y="5169275"/>
            <a:chExt cx="5032992" cy="16050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6483" y="5169275"/>
              <a:ext cx="5032992" cy="1605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29023" y="5251439"/>
            <a:ext cx="1427669" cy="1427669"/>
            <a:chOff x="8429023" y="5251439"/>
            <a:chExt cx="1427669" cy="14276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9023" y="5251439"/>
              <a:ext cx="1427669" cy="14276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71295" y="5564610"/>
            <a:ext cx="1185695" cy="385714"/>
            <a:chOff x="10871295" y="5564610"/>
            <a:chExt cx="1185695" cy="38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140000">
              <a:off x="10871295" y="5564610"/>
              <a:ext cx="1185695" cy="38571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9674" y="8240224"/>
            <a:ext cx="7757733" cy="12736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4286" y="8784685"/>
            <a:ext cx="4047674" cy="497101"/>
            <a:chOff x="1354286" y="8784685"/>
            <a:chExt cx="4047674" cy="4971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4286" y="8784685"/>
              <a:ext cx="4047674" cy="497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6642" y="7816915"/>
            <a:ext cx="1743238" cy="1743238"/>
            <a:chOff x="8276642" y="7816915"/>
            <a:chExt cx="1743238" cy="1743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6642" y="7816915"/>
              <a:ext cx="1743238" cy="1743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19467" y="8736403"/>
            <a:ext cx="993323" cy="385714"/>
            <a:chOff x="6319467" y="8736403"/>
            <a:chExt cx="993323" cy="3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6319467" y="8736403"/>
              <a:ext cx="993323" cy="385714"/>
            </a:xfrm>
            <a:prstGeom prst="rect">
              <a:avLst/>
            </a:prstGeom>
          </p:spPr>
        </p:pic>
      </p:grpSp>
      <p:pic>
        <p:nvPicPr>
          <p:cNvPr id="2" name="Object 24">
            <a:extLst>
              <a:ext uri="{FF2B5EF4-FFF2-40B4-BE49-F238E27FC236}">
                <a16:creationId xmlns:a16="http://schemas.microsoft.com/office/drawing/2014/main" id="{C71098AA-32DD-10D3-550F-EB404069A28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8284" y="4571522"/>
            <a:ext cx="2355267" cy="744400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3B8C8F-20E8-3122-049F-C95B64502EC8}"/>
              </a:ext>
            </a:extLst>
          </p:cNvPr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B0472F75-9664-890F-8315-10E4E695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74576970-0BAF-278C-A6AE-77CBD942AB7C}"/>
              </a:ext>
            </a:extLst>
          </p:cNvPr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7678C555-6244-9F93-740A-E3C90D52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AE26AD21-FCE2-BE23-730A-9300CD828690}"/>
              </a:ext>
            </a:extLst>
          </p:cNvPr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2B4798A3-4E2C-CD6D-9DB0-8059E3B5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71FF5C79-DBBB-95D7-881F-1980DECAD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31ACE26-04CE-232A-07EF-B1778E0E74C0}"/>
              </a:ext>
            </a:extLst>
          </p:cNvPr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24720AE-D99E-DC59-98C3-B0A9B7F8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27" name="Object 14">
            <a:extLst>
              <a:ext uri="{FF2B5EF4-FFF2-40B4-BE49-F238E27FC236}">
                <a16:creationId xmlns:a16="http://schemas.microsoft.com/office/drawing/2014/main" id="{6A6B9098-A9AC-E89D-1673-3A9D20D134F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82C59EAE-2100-FAE5-BCD4-12155F5D3E05}"/>
              </a:ext>
            </a:extLst>
          </p:cNvPr>
          <p:cNvGrpSpPr/>
          <p:nvPr/>
        </p:nvGrpSpPr>
        <p:grpSpPr>
          <a:xfrm>
            <a:off x="852878" y="2001905"/>
            <a:ext cx="16579957" cy="1426915"/>
            <a:chOff x="852878" y="2001905"/>
            <a:chExt cx="16579957" cy="1426915"/>
          </a:xfrm>
        </p:grpSpPr>
        <p:pic>
          <p:nvPicPr>
            <p:cNvPr id="30" name="Object 16">
              <a:extLst>
                <a:ext uri="{FF2B5EF4-FFF2-40B4-BE49-F238E27FC236}">
                  <a16:creationId xmlns:a16="http://schemas.microsoft.com/office/drawing/2014/main" id="{0B616303-A54D-5D47-07AA-0F278FF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878" y="2001905"/>
              <a:ext cx="16579957" cy="1426915"/>
            </a:xfrm>
            <a:prstGeom prst="rect">
              <a:avLst/>
            </a:prstGeom>
          </p:spPr>
        </p:pic>
      </p:grpSp>
      <p:pic>
        <p:nvPicPr>
          <p:cNvPr id="32" name="Object 18">
            <a:extLst>
              <a:ext uri="{FF2B5EF4-FFF2-40B4-BE49-F238E27FC236}">
                <a16:creationId xmlns:a16="http://schemas.microsoft.com/office/drawing/2014/main" id="{E23A543E-4F40-5400-C5A0-577180E9533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37100" y="890631"/>
            <a:ext cx="33159915" cy="11576953"/>
          </a:xfrm>
          <a:prstGeom prst="rect">
            <a:avLst/>
          </a:prstGeom>
        </p:spPr>
      </p:pic>
      <p:pic>
        <p:nvPicPr>
          <p:cNvPr id="33" name="Object 19">
            <a:extLst>
              <a:ext uri="{FF2B5EF4-FFF2-40B4-BE49-F238E27FC236}">
                <a16:creationId xmlns:a16="http://schemas.microsoft.com/office/drawing/2014/main" id="{FC83591F-3584-4354-F2F2-1D716E41CE6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6200" y="2023314"/>
            <a:ext cx="7207790" cy="1722457"/>
          </a:xfrm>
          <a:prstGeom prst="rect">
            <a:avLst/>
          </a:prstGeom>
        </p:spPr>
      </p:pic>
      <p:pic>
        <p:nvPicPr>
          <p:cNvPr id="35" name="Object 20">
            <a:extLst>
              <a:ext uri="{FF2B5EF4-FFF2-40B4-BE49-F238E27FC236}">
                <a16:creationId xmlns:a16="http://schemas.microsoft.com/office/drawing/2014/main" id="{DD2364B2-5D6E-8E43-B271-2D915931F11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5947" y="2678324"/>
            <a:ext cx="14268238" cy="884171"/>
          </a:xfrm>
          <a:prstGeom prst="rect">
            <a:avLst/>
          </a:prstGeom>
        </p:spPr>
      </p:pic>
      <p:pic>
        <p:nvPicPr>
          <p:cNvPr id="36" name="Object 21">
            <a:extLst>
              <a:ext uri="{FF2B5EF4-FFF2-40B4-BE49-F238E27FC236}">
                <a16:creationId xmlns:a16="http://schemas.microsoft.com/office/drawing/2014/main" id="{225763BA-8B84-9C7F-7C34-943AA462667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0567" y="5051525"/>
            <a:ext cx="7757733" cy="4124217"/>
          </a:xfrm>
          <a:prstGeom prst="rect">
            <a:avLst/>
          </a:prstGeom>
        </p:spPr>
      </p:pic>
      <p:pic>
        <p:nvPicPr>
          <p:cNvPr id="38" name="Object 22">
            <a:extLst>
              <a:ext uri="{FF2B5EF4-FFF2-40B4-BE49-F238E27FC236}">
                <a16:creationId xmlns:a16="http://schemas.microsoft.com/office/drawing/2014/main" id="{709B0561-50ED-6E8A-BBD4-4364C9B1715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4838" y="5241028"/>
            <a:ext cx="4983381" cy="744400"/>
          </a:xfrm>
          <a:prstGeom prst="rect">
            <a:avLst/>
          </a:prstGeom>
        </p:spPr>
      </p:pic>
      <p:pic>
        <p:nvPicPr>
          <p:cNvPr id="39" name="Object 23">
            <a:extLst>
              <a:ext uri="{FF2B5EF4-FFF2-40B4-BE49-F238E27FC236}">
                <a16:creationId xmlns:a16="http://schemas.microsoft.com/office/drawing/2014/main" id="{7964D24F-773D-A8A7-6A80-930AD8B06CB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9390" y="7342642"/>
            <a:ext cx="5082638" cy="744400"/>
          </a:xfrm>
          <a:prstGeom prst="rect">
            <a:avLst/>
          </a:prstGeom>
        </p:spPr>
      </p:pic>
      <p:pic>
        <p:nvPicPr>
          <p:cNvPr id="41" name="Object 24">
            <a:extLst>
              <a:ext uri="{FF2B5EF4-FFF2-40B4-BE49-F238E27FC236}">
                <a16:creationId xmlns:a16="http://schemas.microsoft.com/office/drawing/2014/main" id="{D4248793-E4DD-1B07-F0F8-AD476C6D6D1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8770" y="4527194"/>
            <a:ext cx="2355267" cy="744400"/>
          </a:xfrm>
          <a:prstGeom prst="rect">
            <a:avLst/>
          </a:prstGeom>
        </p:spPr>
      </p:pic>
      <p:pic>
        <p:nvPicPr>
          <p:cNvPr id="42" name="Object 25">
            <a:extLst>
              <a:ext uri="{FF2B5EF4-FFF2-40B4-BE49-F238E27FC236}">
                <a16:creationId xmlns:a16="http://schemas.microsoft.com/office/drawing/2014/main" id="{CEAAD723-CC4C-A1CC-709A-5036FA4DB9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966" y="7855174"/>
            <a:ext cx="5004638" cy="749162"/>
          </a:xfrm>
          <a:prstGeom prst="rect">
            <a:avLst/>
          </a:prstGeom>
        </p:spPr>
      </p:pic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8F49BB8D-F50F-148B-DFCC-D23E98AA9355}"/>
              </a:ext>
            </a:extLst>
          </p:cNvPr>
          <p:cNvGrpSpPr/>
          <p:nvPr/>
        </p:nvGrpSpPr>
        <p:grpSpPr>
          <a:xfrm>
            <a:off x="6383586" y="5531732"/>
            <a:ext cx="929368" cy="385714"/>
            <a:chOff x="6383586" y="5531732"/>
            <a:chExt cx="929368" cy="385714"/>
          </a:xfrm>
        </p:grpSpPr>
        <p:pic>
          <p:nvPicPr>
            <p:cNvPr id="46" name="Object 27">
              <a:extLst>
                <a:ext uri="{FF2B5EF4-FFF2-40B4-BE49-F238E27FC236}">
                  <a16:creationId xmlns:a16="http://schemas.microsoft.com/office/drawing/2014/main" id="{6539E3B3-4AC7-2AC6-8A62-7BBAE4EB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3586" y="5531732"/>
              <a:ext cx="929368" cy="385714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ED0889ED-DFC1-CC96-D095-0507146FFDD5}"/>
              </a:ext>
            </a:extLst>
          </p:cNvPr>
          <p:cNvGrpSpPr/>
          <p:nvPr/>
        </p:nvGrpSpPr>
        <p:grpSpPr>
          <a:xfrm>
            <a:off x="10874649" y="8334356"/>
            <a:ext cx="1041435" cy="385714"/>
            <a:chOff x="10874649" y="8334356"/>
            <a:chExt cx="1041435" cy="385714"/>
          </a:xfrm>
        </p:grpSpPr>
        <p:pic>
          <p:nvPicPr>
            <p:cNvPr id="49" name="Object 30">
              <a:extLst>
                <a:ext uri="{FF2B5EF4-FFF2-40B4-BE49-F238E27FC236}">
                  <a16:creationId xmlns:a16="http://schemas.microsoft.com/office/drawing/2014/main" id="{596B5961-6C8D-6483-2EAA-04D80587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420000">
              <a:off x="10874649" y="8334356"/>
              <a:ext cx="1041435" cy="385714"/>
            </a:xfrm>
            <a:prstGeom prst="rect">
              <a:avLst/>
            </a:prstGeom>
          </p:spPr>
        </p:pic>
      </p:grp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D8270573-567C-7705-AB66-62AE2DDE0D6E}"/>
              </a:ext>
            </a:extLst>
          </p:cNvPr>
          <p:cNvGrpSpPr/>
          <p:nvPr/>
        </p:nvGrpSpPr>
        <p:grpSpPr>
          <a:xfrm>
            <a:off x="2989103" y="7215544"/>
            <a:ext cx="721096" cy="385714"/>
            <a:chOff x="2989103" y="7215544"/>
            <a:chExt cx="721096" cy="385714"/>
          </a:xfrm>
        </p:grpSpPr>
        <p:pic>
          <p:nvPicPr>
            <p:cNvPr id="52" name="Object 33">
              <a:extLst>
                <a:ext uri="{FF2B5EF4-FFF2-40B4-BE49-F238E27FC236}">
                  <a16:creationId xmlns:a16="http://schemas.microsoft.com/office/drawing/2014/main" id="{6829FEF3-A4DD-F768-F6AD-54953501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989103" y="7215544"/>
              <a:ext cx="721096" cy="385714"/>
            </a:xfrm>
            <a:prstGeom prst="rect">
              <a:avLst/>
            </a:prstGeom>
          </p:spPr>
        </p:pic>
      </p:grp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71294713-A207-B359-E22F-771169C2D9CF}"/>
              </a:ext>
            </a:extLst>
          </p:cNvPr>
          <p:cNvGrpSpPr/>
          <p:nvPr/>
        </p:nvGrpSpPr>
        <p:grpSpPr>
          <a:xfrm>
            <a:off x="1026483" y="5169275"/>
            <a:ext cx="5032992" cy="1605070"/>
            <a:chOff x="1026483" y="5169275"/>
            <a:chExt cx="5032992" cy="1605070"/>
          </a:xfrm>
        </p:grpSpPr>
        <p:pic>
          <p:nvPicPr>
            <p:cNvPr id="55" name="Object 36">
              <a:extLst>
                <a:ext uri="{FF2B5EF4-FFF2-40B4-BE49-F238E27FC236}">
                  <a16:creationId xmlns:a16="http://schemas.microsoft.com/office/drawing/2014/main" id="{58DBBC3A-2AC3-6C6B-CD6B-C76D4652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6483" y="5169275"/>
              <a:ext cx="5032992" cy="1605070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339F1A0A-9700-4AAE-1B3C-6F2BBDBE156A}"/>
              </a:ext>
            </a:extLst>
          </p:cNvPr>
          <p:cNvGrpSpPr/>
          <p:nvPr/>
        </p:nvGrpSpPr>
        <p:grpSpPr>
          <a:xfrm>
            <a:off x="8429023" y="5251439"/>
            <a:ext cx="1427669" cy="1427669"/>
            <a:chOff x="8429023" y="5251439"/>
            <a:chExt cx="1427669" cy="1427669"/>
          </a:xfrm>
        </p:grpSpPr>
        <p:pic>
          <p:nvPicPr>
            <p:cNvPr id="57" name="Object 39">
              <a:extLst>
                <a:ext uri="{FF2B5EF4-FFF2-40B4-BE49-F238E27FC236}">
                  <a16:creationId xmlns:a16="http://schemas.microsoft.com/office/drawing/2014/main" id="{260F4F40-7795-F930-918C-DEEF7517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9023" y="5251439"/>
              <a:ext cx="1427669" cy="1427669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66562359-ADB2-C36E-1D01-9BFDC19C952D}"/>
              </a:ext>
            </a:extLst>
          </p:cNvPr>
          <p:cNvGrpSpPr/>
          <p:nvPr/>
        </p:nvGrpSpPr>
        <p:grpSpPr>
          <a:xfrm>
            <a:off x="10871295" y="5564610"/>
            <a:ext cx="1185695" cy="385714"/>
            <a:chOff x="10871295" y="5564610"/>
            <a:chExt cx="1185695" cy="385714"/>
          </a:xfrm>
        </p:grpSpPr>
        <p:pic>
          <p:nvPicPr>
            <p:cNvPr id="59" name="Object 42">
              <a:extLst>
                <a:ext uri="{FF2B5EF4-FFF2-40B4-BE49-F238E27FC236}">
                  <a16:creationId xmlns:a16="http://schemas.microsoft.com/office/drawing/2014/main" id="{FC3E65AD-E4E2-88E3-CA22-97EE5211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140000">
              <a:off x="10871295" y="5564610"/>
              <a:ext cx="1185695" cy="385714"/>
            </a:xfrm>
            <a:prstGeom prst="rect">
              <a:avLst/>
            </a:prstGeom>
          </p:spPr>
        </p:pic>
      </p:grpSp>
      <p:pic>
        <p:nvPicPr>
          <p:cNvPr id="60" name="Object 44">
            <a:extLst>
              <a:ext uri="{FF2B5EF4-FFF2-40B4-BE49-F238E27FC236}">
                <a16:creationId xmlns:a16="http://schemas.microsoft.com/office/drawing/2014/main" id="{0ECB882F-AC5A-DED9-376E-046036F2A04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9674" y="8240224"/>
            <a:ext cx="7757733" cy="1273677"/>
          </a:xfrm>
          <a:prstGeom prst="rect">
            <a:avLst/>
          </a:prstGeom>
        </p:spPr>
      </p:pic>
      <p:grpSp>
        <p:nvGrpSpPr>
          <p:cNvPr id="61" name="그룹 1012">
            <a:extLst>
              <a:ext uri="{FF2B5EF4-FFF2-40B4-BE49-F238E27FC236}">
                <a16:creationId xmlns:a16="http://schemas.microsoft.com/office/drawing/2014/main" id="{DDFD890F-373D-2A65-2CC1-BD2119D0A5BB}"/>
              </a:ext>
            </a:extLst>
          </p:cNvPr>
          <p:cNvGrpSpPr/>
          <p:nvPr/>
        </p:nvGrpSpPr>
        <p:grpSpPr>
          <a:xfrm>
            <a:off x="1354286" y="8784685"/>
            <a:ext cx="4047674" cy="497101"/>
            <a:chOff x="1354286" y="8784685"/>
            <a:chExt cx="4047674" cy="497101"/>
          </a:xfrm>
        </p:grpSpPr>
        <p:pic>
          <p:nvPicPr>
            <p:cNvPr id="62" name="Object 46">
              <a:extLst>
                <a:ext uri="{FF2B5EF4-FFF2-40B4-BE49-F238E27FC236}">
                  <a16:creationId xmlns:a16="http://schemas.microsoft.com/office/drawing/2014/main" id="{3F70CC5A-B795-0FD3-9B11-CDACE00C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4286" y="8784685"/>
              <a:ext cx="4047674" cy="497101"/>
            </a:xfrm>
            <a:prstGeom prst="rect">
              <a:avLst/>
            </a:prstGeom>
          </p:spPr>
        </p:pic>
      </p:grpSp>
      <p:grpSp>
        <p:nvGrpSpPr>
          <p:cNvPr id="63" name="그룹 1013">
            <a:extLst>
              <a:ext uri="{FF2B5EF4-FFF2-40B4-BE49-F238E27FC236}">
                <a16:creationId xmlns:a16="http://schemas.microsoft.com/office/drawing/2014/main" id="{9E5B7B17-63AE-D5AC-85CA-5F48AC4EC8A3}"/>
              </a:ext>
            </a:extLst>
          </p:cNvPr>
          <p:cNvGrpSpPr/>
          <p:nvPr/>
        </p:nvGrpSpPr>
        <p:grpSpPr>
          <a:xfrm>
            <a:off x="8276642" y="7816915"/>
            <a:ext cx="1743238" cy="1743238"/>
            <a:chOff x="8276642" y="7816915"/>
            <a:chExt cx="1743238" cy="1743238"/>
          </a:xfrm>
        </p:grpSpPr>
        <p:pic>
          <p:nvPicPr>
            <p:cNvPr id="960" name="Object 49">
              <a:extLst>
                <a:ext uri="{FF2B5EF4-FFF2-40B4-BE49-F238E27FC236}">
                  <a16:creationId xmlns:a16="http://schemas.microsoft.com/office/drawing/2014/main" id="{D036B29C-5FE9-6671-0E2D-DA60F458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6642" y="7816915"/>
              <a:ext cx="1743238" cy="1743238"/>
            </a:xfrm>
            <a:prstGeom prst="rect">
              <a:avLst/>
            </a:prstGeom>
          </p:spPr>
        </p:pic>
      </p:grpSp>
      <p:grpSp>
        <p:nvGrpSpPr>
          <p:cNvPr id="961" name="그룹 1014">
            <a:extLst>
              <a:ext uri="{FF2B5EF4-FFF2-40B4-BE49-F238E27FC236}">
                <a16:creationId xmlns:a16="http://schemas.microsoft.com/office/drawing/2014/main" id="{8F968FE3-A714-C995-C0B1-D0847E05D3EB}"/>
              </a:ext>
            </a:extLst>
          </p:cNvPr>
          <p:cNvGrpSpPr/>
          <p:nvPr/>
        </p:nvGrpSpPr>
        <p:grpSpPr>
          <a:xfrm>
            <a:off x="6319467" y="8736403"/>
            <a:ext cx="993323" cy="385714"/>
            <a:chOff x="6319467" y="8736403"/>
            <a:chExt cx="993323" cy="385714"/>
          </a:xfrm>
        </p:grpSpPr>
        <p:pic>
          <p:nvPicPr>
            <p:cNvPr id="962" name="Object 52">
              <a:extLst>
                <a:ext uri="{FF2B5EF4-FFF2-40B4-BE49-F238E27FC236}">
                  <a16:creationId xmlns:a16="http://schemas.microsoft.com/office/drawing/2014/main" id="{70F74D18-3ED3-9083-0908-4B3446CC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6319467" y="8736403"/>
              <a:ext cx="993323" cy="385714"/>
            </a:xfrm>
            <a:prstGeom prst="rect">
              <a:avLst/>
            </a:prstGeom>
          </p:spPr>
        </p:pic>
      </p:grpSp>
      <p:pic>
        <p:nvPicPr>
          <p:cNvPr id="963" name="Object 54">
            <a:extLst>
              <a:ext uri="{FF2B5EF4-FFF2-40B4-BE49-F238E27FC236}">
                <a16:creationId xmlns:a16="http://schemas.microsoft.com/office/drawing/2014/main" id="{066E9914-FCAA-C819-B0B9-DA2563FB20A2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79448" y="4552632"/>
            <a:ext cx="4955133" cy="752333"/>
          </a:xfrm>
          <a:prstGeom prst="rect">
            <a:avLst/>
          </a:prstGeom>
        </p:spPr>
      </p:pic>
      <p:pic>
        <p:nvPicPr>
          <p:cNvPr id="964" name="Object 55">
            <a:extLst>
              <a:ext uri="{FF2B5EF4-FFF2-40B4-BE49-F238E27FC236}">
                <a16:creationId xmlns:a16="http://schemas.microsoft.com/office/drawing/2014/main" id="{EE502888-D8A8-8F62-2E02-06259CABDBC2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954905" y="6640691"/>
            <a:ext cx="5315752" cy="676238"/>
          </a:xfrm>
          <a:prstGeom prst="rect">
            <a:avLst/>
          </a:prstGeom>
        </p:spPr>
      </p:pic>
      <p:sp>
        <p:nvSpPr>
          <p:cNvPr id="965" name="TextBox 964">
            <a:extLst>
              <a:ext uri="{FF2B5EF4-FFF2-40B4-BE49-F238E27FC236}">
                <a16:creationId xmlns:a16="http://schemas.microsoft.com/office/drawing/2014/main" id="{CC3E022F-C198-1628-6389-3A1F6DE35840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0064" y="3896609"/>
            <a:ext cx="8216182" cy="5871826"/>
            <a:chOff x="840064" y="3896609"/>
            <a:chExt cx="8216182" cy="58718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064" y="3896609"/>
              <a:ext cx="8216182" cy="5871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3240" y="3910173"/>
            <a:ext cx="8216182" cy="5871826"/>
            <a:chOff x="9383240" y="3910173"/>
            <a:chExt cx="8216182" cy="5871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3240" y="3910173"/>
              <a:ext cx="8216182" cy="5871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26647" y="8753532"/>
            <a:ext cx="929368" cy="385714"/>
            <a:chOff x="13026647" y="8753532"/>
            <a:chExt cx="929368" cy="3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6647" y="8753532"/>
              <a:ext cx="929368" cy="3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1926" y="1939902"/>
            <a:ext cx="16579957" cy="1426915"/>
            <a:chOff x="871926" y="1939902"/>
            <a:chExt cx="16579957" cy="14269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926" y="1939902"/>
              <a:ext cx="16579957" cy="1426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70652" y="4437728"/>
            <a:ext cx="6793740" cy="3816641"/>
            <a:chOff x="10170652" y="4437728"/>
            <a:chExt cx="6793740" cy="38166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0652" y="4437728"/>
              <a:ext cx="6793740" cy="38166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5948" y="4311713"/>
            <a:ext cx="8444528" cy="5497811"/>
            <a:chOff x="745948" y="4311713"/>
            <a:chExt cx="8444528" cy="5497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948" y="4311713"/>
              <a:ext cx="8444528" cy="54978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245526" y="3588343"/>
            <a:ext cx="16035857" cy="8632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5978" y="3683078"/>
            <a:ext cx="4015771" cy="7118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92627" y="3595962"/>
            <a:ext cx="4622410" cy="8632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4197" y="3690697"/>
            <a:ext cx="3142448" cy="7118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9772" y="8515799"/>
            <a:ext cx="3338686" cy="9354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6871" y="8512399"/>
            <a:ext cx="3216705" cy="9493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0543" y="2265495"/>
            <a:ext cx="11783686" cy="1015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A09638-F46D-B044-276B-A8B7EEAC578B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18/23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BCEC37-8A82-4643-D0FA-6DD077F07094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19/23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F33D8F-7D0D-C41D-9F2E-C4122A6C9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760925"/>
            <a:ext cx="14860462" cy="87638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6373" y="6799633"/>
            <a:ext cx="1081733" cy="11688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1497" y="5015609"/>
            <a:ext cx="1016933" cy="1168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3561" y="3307394"/>
            <a:ext cx="1085038" cy="1168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6942" y="7216635"/>
            <a:ext cx="1078848" cy="11610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74924" y="6135869"/>
            <a:ext cx="1081457" cy="11638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3810" y="4792170"/>
            <a:ext cx="1095752" cy="11638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0816" y="1335417"/>
            <a:ext cx="9489390" cy="2181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7487" y="8397325"/>
            <a:ext cx="1084790" cy="1168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5741" y="5278758"/>
            <a:ext cx="1077657" cy="11688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74779" y="6800115"/>
            <a:ext cx="1078848" cy="11688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8914" y="3369559"/>
            <a:ext cx="5238155" cy="746987"/>
            <a:chOff x="3568914" y="3369559"/>
            <a:chExt cx="5238155" cy="7469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6260" y="3157178"/>
              <a:ext cx="3531924" cy="142360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9771" y="3097477"/>
              <a:ext cx="1267638" cy="1457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9828" y="5079724"/>
            <a:ext cx="5226288" cy="744762"/>
            <a:chOff x="3599828" y="5079724"/>
            <a:chExt cx="5226288" cy="7447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3879" y="4919724"/>
              <a:ext cx="2463410" cy="212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28381" y="4787572"/>
              <a:ext cx="1259314" cy="1457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2765" y="6785625"/>
            <a:ext cx="5262398" cy="746801"/>
            <a:chOff x="3582765" y="6785625"/>
            <a:chExt cx="5262398" cy="7468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3403" y="6508616"/>
              <a:ext cx="1600571" cy="14923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91279" y="6477673"/>
              <a:ext cx="1338476" cy="1457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18876" y="8466753"/>
            <a:ext cx="5452708" cy="744762"/>
            <a:chOff x="3618876" y="8466753"/>
            <a:chExt cx="5452708" cy="7447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2930" y="8306753"/>
              <a:ext cx="2463410" cy="212952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29171" y="8167774"/>
              <a:ext cx="1342657" cy="1457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5249" y="3353687"/>
            <a:ext cx="5250795" cy="762862"/>
            <a:chOff x="10475249" y="3353687"/>
            <a:chExt cx="5250795" cy="762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73807" y="3193687"/>
              <a:ext cx="2463410" cy="212952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06182" y="3097474"/>
              <a:ext cx="1261695" cy="1457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37154" y="5029337"/>
            <a:ext cx="5307937" cy="744762"/>
            <a:chOff x="10437154" y="5029337"/>
            <a:chExt cx="5307937" cy="7447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92854" y="4869337"/>
              <a:ext cx="2007457" cy="212952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43877" y="4752552"/>
              <a:ext cx="1343848" cy="1457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8106" y="6814893"/>
            <a:ext cx="5298417" cy="744762"/>
            <a:chOff x="10418106" y="6814893"/>
            <a:chExt cx="5298417" cy="7447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64286" y="6654893"/>
              <a:ext cx="3374924" cy="212952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09154" y="6536575"/>
              <a:ext cx="1352486" cy="1457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7154" y="8416532"/>
            <a:ext cx="5505786" cy="747448"/>
            <a:chOff x="10437154" y="8416532"/>
            <a:chExt cx="5505786" cy="7474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64286" y="8259217"/>
              <a:ext cx="1551705" cy="212952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42096" y="8108579"/>
              <a:ext cx="1349190" cy="14572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30C31C-C7E2-2171-A0F8-DD9861197E21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5256876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3990" y="2292323"/>
            <a:ext cx="2592477" cy="3456636"/>
            <a:chOff x="14483990" y="2292323"/>
            <a:chExt cx="2592477" cy="34566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83990" y="2292323"/>
              <a:ext cx="2592477" cy="3456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3418" y="6519911"/>
            <a:ext cx="2611525" cy="3182669"/>
            <a:chOff x="11453418" y="6519911"/>
            <a:chExt cx="2611525" cy="3182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3418" y="6519911"/>
              <a:ext cx="2611525" cy="3182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2466" y="2292323"/>
            <a:ext cx="2592477" cy="3456636"/>
            <a:chOff x="11472466" y="2292323"/>
            <a:chExt cx="2592477" cy="34566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2466" y="2292323"/>
              <a:ext cx="2592477" cy="3456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7576" y="6519911"/>
            <a:ext cx="4559764" cy="3182669"/>
            <a:chOff x="6467576" y="6519911"/>
            <a:chExt cx="4559764" cy="3182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7576" y="6519911"/>
              <a:ext cx="4559764" cy="3182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67576" y="2292323"/>
            <a:ext cx="4604585" cy="3456636"/>
            <a:chOff x="6467576" y="2292323"/>
            <a:chExt cx="4604585" cy="34566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7576" y="2292323"/>
              <a:ext cx="4604585" cy="3456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7438" y="2255210"/>
            <a:ext cx="4707817" cy="3530863"/>
            <a:chOff x="1247438" y="2255210"/>
            <a:chExt cx="4707817" cy="35308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7438" y="2255210"/>
              <a:ext cx="4707817" cy="35308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7438" y="6452541"/>
            <a:ext cx="4707817" cy="3250038"/>
            <a:chOff x="1247438" y="6452541"/>
            <a:chExt cx="4707817" cy="32500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7438" y="6452541"/>
              <a:ext cx="4707817" cy="32500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83990" y="6519911"/>
            <a:ext cx="2592477" cy="3182669"/>
            <a:chOff x="14483990" y="6519911"/>
            <a:chExt cx="2592477" cy="31826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3990" y="6519911"/>
              <a:ext cx="2592477" cy="3182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3513" y="1913275"/>
            <a:ext cx="3855667" cy="758095"/>
            <a:chOff x="1673513" y="1913275"/>
            <a:chExt cx="3855667" cy="75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3513" y="1913275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52958" y="1876162"/>
            <a:ext cx="3855667" cy="758095"/>
            <a:chOff x="6952958" y="1876162"/>
            <a:chExt cx="3855667" cy="75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2958" y="1876162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62942" y="1857114"/>
            <a:ext cx="2402001" cy="758095"/>
            <a:chOff x="11662942" y="1857114"/>
            <a:chExt cx="2402001" cy="75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62942" y="1857114"/>
              <a:ext cx="2402001" cy="75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74467" y="1913275"/>
            <a:ext cx="2402001" cy="758095"/>
            <a:chOff x="14674467" y="1913275"/>
            <a:chExt cx="2402001" cy="75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74467" y="1913275"/>
              <a:ext cx="2402001" cy="75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3513" y="6073494"/>
            <a:ext cx="3855667" cy="729929"/>
            <a:chOff x="1673513" y="6073494"/>
            <a:chExt cx="3855667" cy="7299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513" y="6073494"/>
              <a:ext cx="3855667" cy="7299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19625" y="6054446"/>
            <a:ext cx="3855667" cy="758095"/>
            <a:chOff x="6819625" y="6054446"/>
            <a:chExt cx="3855667" cy="7580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9625" y="6054446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58180" y="6073494"/>
            <a:ext cx="2402001" cy="758095"/>
            <a:chOff x="11558180" y="6073494"/>
            <a:chExt cx="2402001" cy="75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58180" y="6073494"/>
              <a:ext cx="2402001" cy="7580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79228" y="6035398"/>
            <a:ext cx="2402001" cy="758095"/>
            <a:chOff x="14579228" y="6035398"/>
            <a:chExt cx="2402001" cy="7580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79228" y="6035398"/>
              <a:ext cx="2402001" cy="758095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28206" y="1808848"/>
            <a:ext cx="2545162" cy="93338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2532" y="1893580"/>
            <a:ext cx="2910676" cy="8841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43015" y="1762151"/>
            <a:ext cx="3559848" cy="93338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09409" y="1845961"/>
            <a:ext cx="3274276" cy="9333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340" y="5936338"/>
            <a:ext cx="3550324" cy="95242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02894" y="6006179"/>
            <a:ext cx="3493181" cy="9333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0817" y="5977608"/>
            <a:ext cx="3521752" cy="93338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2553" y="6006179"/>
            <a:ext cx="3236181" cy="933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8B06C-8087-D928-5695-6A5325B5D703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032752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2541" y="2324735"/>
            <a:ext cx="2092378" cy="2484699"/>
            <a:chOff x="862541" y="2324735"/>
            <a:chExt cx="2092378" cy="2484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541" y="2324735"/>
              <a:ext cx="2092378" cy="2484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6231" y="2113458"/>
            <a:ext cx="2062897" cy="2612572"/>
            <a:chOff x="6236231" y="2113458"/>
            <a:chExt cx="2062897" cy="2612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6231" y="2113458"/>
              <a:ext cx="2062897" cy="26125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9644" y="2408140"/>
            <a:ext cx="2197562" cy="2317890"/>
            <a:chOff x="11629644" y="2408140"/>
            <a:chExt cx="2197562" cy="2317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9644" y="2408140"/>
              <a:ext cx="2197562" cy="2317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28638" y="6781495"/>
            <a:ext cx="1999575" cy="2314114"/>
            <a:chOff x="11728638" y="6781495"/>
            <a:chExt cx="1999575" cy="23141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8638" y="6781495"/>
              <a:ext cx="1999575" cy="2314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36231" y="6781495"/>
            <a:ext cx="2316121" cy="2465988"/>
            <a:chOff x="6236231" y="6781495"/>
            <a:chExt cx="2316121" cy="24659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6231" y="6781495"/>
              <a:ext cx="2316121" cy="24659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841" y="6979256"/>
            <a:ext cx="2335078" cy="2251682"/>
            <a:chOff x="619841" y="6979256"/>
            <a:chExt cx="2335078" cy="22516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841" y="6979256"/>
              <a:ext cx="2335078" cy="22516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4919" y="1957996"/>
            <a:ext cx="2826457" cy="2851439"/>
            <a:chOff x="2954919" y="1957996"/>
            <a:chExt cx="2826457" cy="28514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6177" y="716763"/>
              <a:ext cx="5652915" cy="57028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4919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06277" y="1957996"/>
            <a:ext cx="2826457" cy="2851439"/>
            <a:chOff x="8606277" y="1957996"/>
            <a:chExt cx="2826457" cy="28514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535" y="716763"/>
              <a:ext cx="5652915" cy="570287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6277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50009" y="1957996"/>
            <a:ext cx="2826457" cy="2851439"/>
            <a:chOff x="14250009" y="1957996"/>
            <a:chExt cx="2826457" cy="2851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1268" y="716763"/>
              <a:ext cx="5652915" cy="570287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50009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54919" y="6512833"/>
            <a:ext cx="2826457" cy="2851439"/>
            <a:chOff x="2954919" y="6512833"/>
            <a:chExt cx="2826457" cy="28514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6177" y="5271600"/>
              <a:ext cx="5652915" cy="570287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4919" y="6512833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06277" y="6512833"/>
            <a:ext cx="2826457" cy="2851439"/>
            <a:chOff x="8606277" y="6512833"/>
            <a:chExt cx="2826457" cy="28514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535" y="5271600"/>
              <a:ext cx="5652915" cy="570287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6277" y="6512833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16676" y="6396043"/>
            <a:ext cx="2826457" cy="2851439"/>
            <a:chOff x="14116676" y="6396043"/>
            <a:chExt cx="2826457" cy="285143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7934" y="5154811"/>
              <a:ext cx="5652915" cy="570287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16676" y="6396043"/>
              <a:ext cx="2826457" cy="285143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4854" y="4768238"/>
            <a:ext cx="2394448" cy="93338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72851" y="4768238"/>
            <a:ext cx="2413495" cy="93338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10815" y="4768238"/>
            <a:ext cx="2423019" cy="93338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0227" y="9184576"/>
            <a:ext cx="2423019" cy="9333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72489" y="9126181"/>
            <a:ext cx="2375400" cy="9333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6387" y="9067787"/>
            <a:ext cx="1691467" cy="93338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85134" y="2599572"/>
            <a:ext cx="3088219" cy="12857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96876" y="2469829"/>
            <a:ext cx="2902714" cy="159052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40648" y="6973203"/>
            <a:ext cx="2854781" cy="21044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08800" y="7244429"/>
            <a:ext cx="2665781" cy="159052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09548" y="7063476"/>
            <a:ext cx="2666438" cy="190133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223043" y="2418400"/>
            <a:ext cx="2336143" cy="22282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F2E5-F1DE-9365-B87A-66624673A117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8671" y="3128785"/>
            <a:ext cx="9717743" cy="3541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5138" y="2979071"/>
            <a:ext cx="8152876" cy="3746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786" y="385194"/>
            <a:ext cx="5335133" cy="183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51218" y="2019971"/>
            <a:ext cx="13865529" cy="2245810"/>
            <a:chOff x="2351218" y="2019971"/>
            <a:chExt cx="13865529" cy="2245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1218" y="2019971"/>
              <a:ext cx="13865529" cy="2245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9264" y="2423603"/>
            <a:ext cx="1916955" cy="1438547"/>
            <a:chOff x="8979264" y="2423603"/>
            <a:chExt cx="1916955" cy="14385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9264" y="2423603"/>
              <a:ext cx="1916955" cy="1438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295" y="2423603"/>
            <a:ext cx="1111154" cy="1290900"/>
            <a:chOff x="11767295" y="2423603"/>
            <a:chExt cx="1111154" cy="1290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7295" y="2423603"/>
              <a:ext cx="1111154" cy="1290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6470" y="2342235"/>
            <a:ext cx="881497" cy="1563189"/>
            <a:chOff x="14026470" y="2342235"/>
            <a:chExt cx="881497" cy="15631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26470" y="2342235"/>
              <a:ext cx="881497" cy="15631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0158" y="6888738"/>
            <a:ext cx="1033743" cy="11143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1077" y="5241743"/>
            <a:ext cx="967829" cy="11148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46074" y="7273709"/>
            <a:ext cx="1024457" cy="11071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5624" y="6277164"/>
            <a:ext cx="1033838" cy="11072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5304" y="5036673"/>
            <a:ext cx="1039057" cy="11072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90348" y="8363713"/>
            <a:ext cx="1029229" cy="11143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25613" y="6889183"/>
            <a:ext cx="1024457" cy="1114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4346" y="5718099"/>
            <a:ext cx="799837" cy="436000"/>
            <a:chOff x="1434346" y="5718099"/>
            <a:chExt cx="799837" cy="436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4346" y="5718099"/>
              <a:ext cx="799837" cy="436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646" y="6619888"/>
            <a:ext cx="1023237" cy="685718"/>
            <a:chOff x="1322646" y="6619888"/>
            <a:chExt cx="1023237" cy="6857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2646" y="6619888"/>
              <a:ext cx="1023237" cy="68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7650" y="7555128"/>
            <a:ext cx="874970" cy="808060"/>
            <a:chOff x="1347650" y="7555128"/>
            <a:chExt cx="874970" cy="8080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650" y="7555128"/>
              <a:ext cx="874970" cy="808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8985" y="8574496"/>
            <a:ext cx="850561" cy="850561"/>
            <a:chOff x="1408985" y="8574496"/>
            <a:chExt cx="850561" cy="8505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8985" y="8574496"/>
              <a:ext cx="850561" cy="8505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24114" y="4528114"/>
            <a:ext cx="2876838" cy="749284"/>
            <a:chOff x="10424114" y="4528114"/>
            <a:chExt cx="2876838" cy="7492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34602" y="4202379"/>
              <a:ext cx="5753675" cy="149856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4114" y="4528114"/>
              <a:ext cx="2876838" cy="7492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44096" y="4528114"/>
            <a:ext cx="2877136" cy="749284"/>
            <a:chOff x="4644096" y="4528114"/>
            <a:chExt cx="2877136" cy="7492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4435" y="4202379"/>
              <a:ext cx="5754272" cy="149856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44096" y="4528114"/>
              <a:ext cx="2877136" cy="74928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92852" y="4533004"/>
            <a:ext cx="2287514" cy="7793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521232" y="4528114"/>
            <a:ext cx="2902881" cy="749284"/>
            <a:chOff x="7521232" y="4528114"/>
            <a:chExt cx="2902881" cy="74928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18698" y="4202379"/>
              <a:ext cx="5805763" cy="149856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21232" y="4528114"/>
              <a:ext cx="2902881" cy="74928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34849" y="4605810"/>
            <a:ext cx="1911724" cy="7302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042643" y="4561286"/>
            <a:ext cx="1883571" cy="8102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300951" y="4528114"/>
            <a:ext cx="2915795" cy="749284"/>
            <a:chOff x="13300951" y="4528114"/>
            <a:chExt cx="2915795" cy="7492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91961" y="4202379"/>
              <a:ext cx="5831590" cy="149856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00951" y="4528114"/>
              <a:ext cx="2915795" cy="74928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720994" y="4561286"/>
            <a:ext cx="2022800" cy="81029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4536345" y="3279650"/>
            <a:ext cx="27670789" cy="82285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698360" y="5726640"/>
            <a:ext cx="11472673" cy="422275"/>
            <a:chOff x="4698360" y="5726640"/>
            <a:chExt cx="11472673" cy="42227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98360" y="5726640"/>
              <a:ext cx="11472673" cy="4222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98360" y="6710092"/>
            <a:ext cx="2822873" cy="422275"/>
            <a:chOff x="4698360" y="6710092"/>
            <a:chExt cx="2822873" cy="42227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8360" y="6710092"/>
              <a:ext cx="2822873" cy="422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6954" y="6710092"/>
            <a:ext cx="2799792" cy="422275"/>
            <a:chOff x="13416954" y="6710092"/>
            <a:chExt cx="2799792" cy="4222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416954" y="6710092"/>
              <a:ext cx="2799792" cy="4222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23406" y="7714286"/>
            <a:ext cx="5726882" cy="422275"/>
            <a:chOff x="7623406" y="7714286"/>
            <a:chExt cx="5726882" cy="42227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23406" y="7714286"/>
              <a:ext cx="5726882" cy="4222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70120" y="8830014"/>
            <a:ext cx="2830831" cy="422275"/>
            <a:chOff x="10470120" y="8830014"/>
            <a:chExt cx="2830831" cy="42227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70120" y="8830014"/>
              <a:ext cx="2830831" cy="42227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535919" y="5545935"/>
            <a:ext cx="1959095" cy="94584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297719" y="6693156"/>
            <a:ext cx="2189619" cy="71590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440677" y="7682536"/>
            <a:ext cx="2062543" cy="71590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344020" y="8715404"/>
            <a:ext cx="2172314" cy="736514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068569" y="2585404"/>
            <a:ext cx="7204895" cy="81809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83519" y="3055966"/>
            <a:ext cx="8625590" cy="82386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35243" y="1662305"/>
            <a:ext cx="1653371" cy="88251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258628" y="9377122"/>
            <a:ext cx="5825686" cy="445133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612419" y="9546646"/>
            <a:ext cx="5142467" cy="445133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16196" y="4399019"/>
            <a:ext cx="1530381" cy="85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B271E-A6A3-CDC3-408B-2FD1E5DEA116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8542" y="4620643"/>
            <a:ext cx="571895" cy="612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8159" y="3662067"/>
            <a:ext cx="531257" cy="6120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343" y="2734785"/>
            <a:ext cx="563629" cy="640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3759" y="4844773"/>
            <a:ext cx="564600" cy="60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1902" y="4254626"/>
            <a:ext cx="566800" cy="6374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5993" y="3532641"/>
            <a:ext cx="567610" cy="637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4494" y="5479101"/>
            <a:ext cx="567771" cy="612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1850" y="4620902"/>
            <a:ext cx="564600" cy="612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9996" y="380432"/>
            <a:ext cx="5301924" cy="1835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06022" y="2883631"/>
            <a:ext cx="13600000" cy="1968556"/>
            <a:chOff x="1906022" y="2883631"/>
            <a:chExt cx="13600000" cy="19685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-4786902" y="2006429"/>
              <a:ext cx="27200000" cy="39371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906022" y="2883631"/>
              <a:ext cx="13600000" cy="1968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7525" y="2199828"/>
            <a:ext cx="1830767" cy="1063229"/>
            <a:chOff x="2997525" y="2199828"/>
            <a:chExt cx="1830767" cy="10632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7525" y="2199828"/>
              <a:ext cx="1830767" cy="10632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2760" y="1870660"/>
            <a:ext cx="1507114" cy="1440016"/>
            <a:chOff x="6652760" y="1870660"/>
            <a:chExt cx="1507114" cy="1440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2760" y="1870660"/>
              <a:ext cx="1507114" cy="1440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84343" y="1493042"/>
            <a:ext cx="1775303" cy="1957208"/>
            <a:chOff x="9984343" y="1493042"/>
            <a:chExt cx="1775303" cy="19572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84343" y="1493042"/>
              <a:ext cx="1775303" cy="1957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16468" y="1699231"/>
            <a:ext cx="1920190" cy="1581716"/>
            <a:chOff x="13516468" y="1699231"/>
            <a:chExt cx="1920190" cy="15817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6468" y="1699231"/>
              <a:ext cx="1920190" cy="158171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62607" y="3340222"/>
            <a:ext cx="2705552" cy="4973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47632" y="3287585"/>
            <a:ext cx="2587343" cy="4973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81709" y="3313904"/>
            <a:ext cx="2985743" cy="4973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05077" y="3289838"/>
            <a:ext cx="1513143" cy="4973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6468" y="4026557"/>
            <a:ext cx="1721276" cy="1646438"/>
            <a:chOff x="13516468" y="4026557"/>
            <a:chExt cx="1721276" cy="16464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16468" y="4026557"/>
              <a:ext cx="1721276" cy="16464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93902" y="4171660"/>
            <a:ext cx="1351079" cy="1351079"/>
            <a:chOff x="10293902" y="4171660"/>
            <a:chExt cx="1351079" cy="1351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3902" y="4171660"/>
              <a:ext cx="1351079" cy="13510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99364" y="4257460"/>
            <a:ext cx="1673556" cy="1108859"/>
            <a:chOff x="6699364" y="4257460"/>
            <a:chExt cx="1673556" cy="11088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99364" y="4257460"/>
              <a:ext cx="1673556" cy="11088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76131" y="4187191"/>
            <a:ext cx="1673556" cy="1317800"/>
            <a:chOff x="3076131" y="4187191"/>
            <a:chExt cx="1673556" cy="131780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6131" y="4187191"/>
              <a:ext cx="1673556" cy="13178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82997" y="6777890"/>
            <a:ext cx="14773430" cy="2659983"/>
            <a:chOff x="1982997" y="6777890"/>
            <a:chExt cx="14773430" cy="26599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82997" y="6777890"/>
              <a:ext cx="14773430" cy="26599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28583" y="5544968"/>
            <a:ext cx="2336305" cy="49735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04181" y="5617882"/>
            <a:ext cx="2774362" cy="49735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266389" y="5576663"/>
            <a:ext cx="2272190" cy="49735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781132" y="5535291"/>
            <a:ext cx="2186952" cy="4973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291080" y="5966672"/>
            <a:ext cx="2723695" cy="43681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658172" y="5557882"/>
            <a:ext cx="1657200" cy="85163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49529" y="1605695"/>
            <a:ext cx="2995600" cy="127293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59053" y="5769921"/>
            <a:ext cx="1989381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D5931-C446-7C64-AAE0-83A181E1B200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07590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7199" y="4762018"/>
            <a:ext cx="6125918" cy="4350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6456" y="8947168"/>
            <a:ext cx="2294076" cy="685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5301" y="8930118"/>
            <a:ext cx="2276048" cy="685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8268" y="8930118"/>
            <a:ext cx="2272676" cy="685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4001" y="2118151"/>
            <a:ext cx="14482781" cy="15712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4426" y="9385810"/>
            <a:ext cx="4935857" cy="574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2185" y="4993764"/>
            <a:ext cx="7185766" cy="4386898"/>
            <a:chOff x="1072185" y="4993764"/>
            <a:chExt cx="7185766" cy="438689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68387" y="4993764"/>
              <a:ext cx="5289564" cy="4386898"/>
              <a:chOff x="2968387" y="4993764"/>
              <a:chExt cx="5289564" cy="438689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968387" y="4993764"/>
                <a:ext cx="5289564" cy="407578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70359" y="8869786"/>
                <a:ext cx="1410019" cy="72385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99419" y="8875882"/>
                <a:ext cx="1397505" cy="72385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32842" y="8872834"/>
                <a:ext cx="1419524" cy="72385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390065" y="8866739"/>
                <a:ext cx="1389190" cy="723857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217088" y="8863691"/>
                <a:ext cx="1378933" cy="723857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38140" y="8860644"/>
                <a:ext cx="1394305" cy="72385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76881" y="4997069"/>
              <a:ext cx="6752924" cy="61572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3073" y="6487993"/>
              <a:ext cx="685362" cy="13597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2983B1-3891-4E6E-2EE0-829ECB5B4F99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030152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48101" y="6195021"/>
            <a:ext cx="861200" cy="564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9578" y="7724583"/>
            <a:ext cx="940771" cy="563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01010" y="7863692"/>
            <a:ext cx="1096305" cy="563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3926" y="7143297"/>
            <a:ext cx="1150162" cy="563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66646" y="6195151"/>
            <a:ext cx="631124" cy="563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19652" y="6494277"/>
            <a:ext cx="1074114" cy="6744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2512" y="8361023"/>
            <a:ext cx="1148781" cy="6742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82160" y="7643733"/>
            <a:ext cx="1404476" cy="674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05842" y="6494342"/>
            <a:ext cx="764829" cy="674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30165" y="4852904"/>
            <a:ext cx="5474975" cy="4092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09016" y="5567889"/>
            <a:ext cx="233265" cy="32803"/>
            <a:chOff x="3009016" y="5567889"/>
            <a:chExt cx="233265" cy="328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3009016" y="5567889"/>
              <a:ext cx="233265" cy="32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6650" y="6800572"/>
            <a:ext cx="1243098" cy="32803"/>
            <a:chOff x="3506650" y="6800572"/>
            <a:chExt cx="1243098" cy="328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3506650" y="6800572"/>
              <a:ext cx="1243098" cy="32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9765" y="7400862"/>
            <a:ext cx="1090748" cy="32803"/>
            <a:chOff x="4659765" y="7400862"/>
            <a:chExt cx="1090748" cy="3280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4659765" y="7400862"/>
              <a:ext cx="1090748" cy="328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1445" y="7873157"/>
            <a:ext cx="495783" cy="32803"/>
            <a:chOff x="5991445" y="7873157"/>
            <a:chExt cx="495783" cy="328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5991445" y="7873157"/>
              <a:ext cx="495783" cy="32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7175" y="8084213"/>
            <a:ext cx="212270" cy="32803"/>
            <a:chOff x="7177175" y="8084213"/>
            <a:chExt cx="212270" cy="328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7177175" y="8084213"/>
              <a:ext cx="212270" cy="328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22917" y="4811005"/>
            <a:ext cx="1936695" cy="8606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62642" y="5516619"/>
            <a:ext cx="1717705" cy="11570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49382" y="6206194"/>
            <a:ext cx="2034543" cy="8606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34968" y="6936033"/>
            <a:ext cx="1498657" cy="8606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11497" y="7618341"/>
            <a:ext cx="1656200" cy="880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85816" y="8837135"/>
            <a:ext cx="5223606" cy="316238"/>
            <a:chOff x="2685816" y="8837135"/>
            <a:chExt cx="5223606" cy="3162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79313" y="8711668"/>
              <a:ext cx="1589324" cy="64400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20970" y="8711668"/>
              <a:ext cx="1589324" cy="64400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58821" y="8711668"/>
              <a:ext cx="1589324" cy="64400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15400" y="8711668"/>
              <a:ext cx="1589324" cy="64400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11988" y="8711668"/>
              <a:ext cx="1589324" cy="64400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507509" y="9069044"/>
            <a:ext cx="1728229" cy="53289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95642" y="9414983"/>
            <a:ext cx="7817495" cy="86606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74104" y="9069044"/>
            <a:ext cx="2254676" cy="5328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826593" y="5200885"/>
            <a:ext cx="6007244" cy="3830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79316" y="6618114"/>
            <a:ext cx="1376704" cy="437915"/>
            <a:chOff x="13679316" y="6618114"/>
            <a:chExt cx="1376704" cy="4379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679316" y="6618114"/>
              <a:ext cx="1376704" cy="43791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298854" y="7130532"/>
            <a:ext cx="2212571" cy="4464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575571" y="6232738"/>
            <a:ext cx="2336343" cy="44646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246094" y="7493040"/>
            <a:ext cx="1530171" cy="4559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660730" y="7959278"/>
            <a:ext cx="1822219" cy="44646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674958" y="4871969"/>
            <a:ext cx="2650762" cy="487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234900" y="7022658"/>
            <a:ext cx="1646829" cy="4528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43017" y="5976542"/>
            <a:ext cx="1386854" cy="471405"/>
            <a:chOff x="10443017" y="5976542"/>
            <a:chExt cx="1386854" cy="47140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800000">
              <a:off x="10443017" y="5976542"/>
              <a:ext cx="1386854" cy="47140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655074" y="5672343"/>
            <a:ext cx="1481733" cy="4338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48313" y="6730281"/>
            <a:ext cx="1295344" cy="440300"/>
            <a:chOff x="9948313" y="6730281"/>
            <a:chExt cx="1295344" cy="4403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10800000">
              <a:off x="9948313" y="6730281"/>
              <a:ext cx="1295344" cy="44030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143784" y="6348277"/>
            <a:ext cx="1648410" cy="4528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98005" y="8062731"/>
            <a:ext cx="1386854" cy="471405"/>
            <a:chOff x="10398005" y="8062731"/>
            <a:chExt cx="1386854" cy="47140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800000">
              <a:off x="10398005" y="8062731"/>
              <a:ext cx="1386854" cy="47140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421698" y="7522368"/>
            <a:ext cx="1646829" cy="45286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668350" y="2118148"/>
            <a:ext cx="14206562" cy="1571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4C4E-EF5B-0EEE-0956-175A1AB3A5AF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786" y="385194"/>
            <a:ext cx="3067381" cy="18323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6277" y="4981239"/>
            <a:ext cx="6422567" cy="4099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16316" y="4828858"/>
            <a:ext cx="5770541" cy="42323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9026" y="8901114"/>
            <a:ext cx="5107978" cy="765553"/>
            <a:chOff x="10319026" y="8901114"/>
            <a:chExt cx="5107978" cy="76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9026" y="8901114"/>
              <a:ext cx="5107978" cy="76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1779" y="9371448"/>
            <a:ext cx="2050438" cy="568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11947" y="6415835"/>
            <a:ext cx="649495" cy="4872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02662" y="8153050"/>
            <a:ext cx="914114" cy="4720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9847" y="8539108"/>
            <a:ext cx="777600" cy="487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01951" y="8358669"/>
            <a:ext cx="629095" cy="487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44710" y="7662787"/>
            <a:ext cx="770657" cy="4852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36522" y="6205501"/>
            <a:ext cx="501886" cy="487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77056" y="2118151"/>
            <a:ext cx="16552981" cy="1571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53861A-211C-8631-BA9D-FCA1D8E27432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39333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50786" y="2310785"/>
            <a:ext cx="28222191" cy="56641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04762" y="7352381"/>
            <a:ext cx="14111095" cy="1512737"/>
            <a:chOff x="2104762" y="7352381"/>
            <a:chExt cx="14111095" cy="15127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762" y="7352381"/>
              <a:ext cx="14111095" cy="15127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5683" y="2861366"/>
            <a:ext cx="2651800" cy="168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8142" y="7618400"/>
            <a:ext cx="6460457" cy="1083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A8246-1ADA-8F5D-0E73-8E66E656A14B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547601" y="-1535466"/>
            <a:ext cx="33380915" cy="145171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996" y="372566"/>
            <a:ext cx="4139333" cy="1848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17E23-C832-9739-9939-77F76CB4D38D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</Words>
  <Application>Microsoft Office PowerPoint</Application>
  <PresentationFormat>사용자 지정</PresentationFormat>
  <Paragraphs>20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유림 정</cp:lastModifiedBy>
  <cp:revision>7</cp:revision>
  <dcterms:created xsi:type="dcterms:W3CDTF">2024-03-22T12:48:08Z</dcterms:created>
  <dcterms:modified xsi:type="dcterms:W3CDTF">2024-05-03T19:36:44Z</dcterms:modified>
</cp:coreProperties>
</file>